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63" r:id="rId5"/>
    <p:sldId id="264" r:id="rId6"/>
    <p:sldId id="265" r:id="rId7"/>
    <p:sldId id="266" r:id="rId8"/>
    <p:sldId id="259" r:id="rId9"/>
    <p:sldId id="260" r:id="rId10"/>
    <p:sldId id="261" r:id="rId11"/>
    <p:sldId id="262"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006666"/>
    <a:srgbClr val="008000"/>
    <a:srgbClr val="FF0066"/>
    <a:srgbClr val="FF6600"/>
    <a:srgbClr val="00FF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Philippe Perrault" userId="776d70fad284bd96" providerId="Windows Live" clId="Web-{048E3EC6-8D4D-4492-9F0C-F9D561F7C59B}"/>
    <pc:docChg chg="modSld">
      <pc:chgData name="Jean-Philippe Perrault" userId="776d70fad284bd96" providerId="Windows Live" clId="Web-{048E3EC6-8D4D-4492-9F0C-F9D561F7C59B}" dt="2018-12-19T17:50:26.972" v="1" actId="20577"/>
      <pc:docMkLst>
        <pc:docMk/>
      </pc:docMkLst>
      <pc:sldChg chg="modSp">
        <pc:chgData name="Jean-Philippe Perrault" userId="776d70fad284bd96" providerId="Windows Live" clId="Web-{048E3EC6-8D4D-4492-9F0C-F9D561F7C59B}" dt="2018-12-19T17:50:26.972" v="1" actId="20577"/>
        <pc:sldMkLst>
          <pc:docMk/>
          <pc:sldMk cId="0" sldId="256"/>
        </pc:sldMkLst>
        <pc:spChg chg="mod">
          <ac:chgData name="Jean-Philippe Perrault" userId="776d70fad284bd96" providerId="Windows Live" clId="Web-{048E3EC6-8D4D-4492-9F0C-F9D561F7C59B}" dt="2018-12-19T17:50:26.972" v="1" actId="20577"/>
          <ac:spMkLst>
            <pc:docMk/>
            <pc:sldMk cId="0" sldId="256"/>
            <ac:spMk id="2050" creationId="{8E15999E-517D-4681-AD7E-1F19E46ED97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55DF217-3269-4BC6-8C18-EC4431DC8F81}"/>
              </a:ext>
            </a:extLst>
          </p:cNvPr>
          <p:cNvGrpSpPr>
            <a:grpSpLocks/>
          </p:cNvGrpSpPr>
          <p:nvPr/>
        </p:nvGrpSpPr>
        <p:grpSpPr bwMode="auto">
          <a:xfrm>
            <a:off x="0" y="0"/>
            <a:ext cx="8458200" cy="5943600"/>
            <a:chOff x="0" y="0"/>
            <a:chExt cx="5328" cy="3744"/>
          </a:xfrm>
        </p:grpSpPr>
        <p:sp>
          <p:nvSpPr>
            <p:cNvPr id="5123" name="Freeform 3">
              <a:extLst>
                <a:ext uri="{FF2B5EF4-FFF2-40B4-BE49-F238E27FC236}">
                  <a16:creationId xmlns:a16="http://schemas.microsoft.com/office/drawing/2014/main" id="{47EE02DB-2759-4731-BE4D-743D30E8B3A4}"/>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124" name="Freeform 4">
              <a:extLst>
                <a:ext uri="{FF2B5EF4-FFF2-40B4-BE49-F238E27FC236}">
                  <a16:creationId xmlns:a16="http://schemas.microsoft.com/office/drawing/2014/main" id="{8477279D-8B5A-4A0D-9401-6C7EB49BA703}"/>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5125" name="Rectangle 5">
            <a:extLst>
              <a:ext uri="{FF2B5EF4-FFF2-40B4-BE49-F238E27FC236}">
                <a16:creationId xmlns:a16="http://schemas.microsoft.com/office/drawing/2014/main" id="{B796B098-FDF8-42DD-9BE8-82CA545CCB52}"/>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fr-FR" altLang="ru-RU" noProof="0"/>
              <a:t>Cliquez pour modifier le style des sous-titres du masque</a:t>
            </a:r>
          </a:p>
        </p:txBody>
      </p:sp>
      <p:sp>
        <p:nvSpPr>
          <p:cNvPr id="5126" name="Rectangle 6">
            <a:extLst>
              <a:ext uri="{FF2B5EF4-FFF2-40B4-BE49-F238E27FC236}">
                <a16:creationId xmlns:a16="http://schemas.microsoft.com/office/drawing/2014/main" id="{1045F778-F83C-4FBE-A044-4E5C2754D282}"/>
              </a:ext>
            </a:extLst>
          </p:cNvPr>
          <p:cNvSpPr>
            <a:spLocks noGrp="1" noChangeArrowheads="1"/>
          </p:cNvSpPr>
          <p:nvPr>
            <p:ph type="dt" sz="quarter" idx="2"/>
          </p:nvPr>
        </p:nvSpPr>
        <p:spPr/>
        <p:txBody>
          <a:bodyPr/>
          <a:lstStyle>
            <a:lvl1pPr>
              <a:defRPr/>
            </a:lvl1pPr>
          </a:lstStyle>
          <a:p>
            <a:endParaRPr lang="fr-FR" altLang="ru-RU"/>
          </a:p>
        </p:txBody>
      </p:sp>
      <p:sp>
        <p:nvSpPr>
          <p:cNvPr id="5127" name="Rectangle 7">
            <a:extLst>
              <a:ext uri="{FF2B5EF4-FFF2-40B4-BE49-F238E27FC236}">
                <a16:creationId xmlns:a16="http://schemas.microsoft.com/office/drawing/2014/main" id="{0308515C-A4B6-4B74-AC84-7C3B5EFA7D24}"/>
              </a:ext>
            </a:extLst>
          </p:cNvPr>
          <p:cNvSpPr>
            <a:spLocks noGrp="1" noChangeArrowheads="1"/>
          </p:cNvSpPr>
          <p:nvPr>
            <p:ph type="ftr" sz="quarter" idx="3"/>
          </p:nvPr>
        </p:nvSpPr>
        <p:spPr/>
        <p:txBody>
          <a:bodyPr/>
          <a:lstStyle>
            <a:lvl1pPr>
              <a:defRPr/>
            </a:lvl1pPr>
          </a:lstStyle>
          <a:p>
            <a:endParaRPr lang="fr-FR" altLang="ru-RU"/>
          </a:p>
        </p:txBody>
      </p:sp>
      <p:sp>
        <p:nvSpPr>
          <p:cNvPr id="5128" name="Rectangle 8">
            <a:extLst>
              <a:ext uri="{FF2B5EF4-FFF2-40B4-BE49-F238E27FC236}">
                <a16:creationId xmlns:a16="http://schemas.microsoft.com/office/drawing/2014/main" id="{19C3058F-5846-44AC-9579-660BB8F602CF}"/>
              </a:ext>
            </a:extLst>
          </p:cNvPr>
          <p:cNvSpPr>
            <a:spLocks noGrp="1" noChangeArrowheads="1"/>
          </p:cNvSpPr>
          <p:nvPr>
            <p:ph type="sldNum" sz="quarter" idx="4"/>
          </p:nvPr>
        </p:nvSpPr>
        <p:spPr/>
        <p:txBody>
          <a:bodyPr/>
          <a:lstStyle>
            <a:lvl1pPr>
              <a:defRPr/>
            </a:lvl1pPr>
          </a:lstStyle>
          <a:p>
            <a:fld id="{3E5D89C1-60E6-4F0E-B34D-595EF4A1A37B}" type="slidenum">
              <a:rPr lang="fr-FR" altLang="ru-RU"/>
              <a:pPr/>
              <a:t>‹N°›</a:t>
            </a:fld>
            <a:endParaRPr lang="fr-FR" altLang="ru-RU"/>
          </a:p>
        </p:txBody>
      </p:sp>
      <p:sp>
        <p:nvSpPr>
          <p:cNvPr id="5129" name="Rectangle 9">
            <a:extLst>
              <a:ext uri="{FF2B5EF4-FFF2-40B4-BE49-F238E27FC236}">
                <a16:creationId xmlns:a16="http://schemas.microsoft.com/office/drawing/2014/main" id="{3D1BF51F-E531-4BA7-8F22-48EEB67854F9}"/>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fr-FR" altLang="ru-RU" noProof="0"/>
              <a:t>Cliquez pour modifier le style du titre</a:t>
            </a:r>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B8F86-D546-4B6A-8709-F3F45865934E}"/>
              </a:ext>
            </a:extLst>
          </p:cNvPr>
          <p:cNvSpPr>
            <a:spLocks noGrp="1"/>
          </p:cNvSpPr>
          <p:nvPr>
            <p:ph type="title"/>
          </p:nvPr>
        </p:nvSpPr>
        <p:spPr/>
        <p:txBody>
          <a:bodyPr/>
          <a:lstStyle/>
          <a:p>
            <a:r>
              <a:rPr lang="fr-FR"/>
              <a:t>Modifiez le style du titre</a:t>
            </a:r>
            <a:endParaRPr lang="ru-RU"/>
          </a:p>
        </p:txBody>
      </p:sp>
      <p:sp>
        <p:nvSpPr>
          <p:cNvPr id="3" name="Espace réservé du texte vertical 2">
            <a:extLst>
              <a:ext uri="{FF2B5EF4-FFF2-40B4-BE49-F238E27FC236}">
                <a16:creationId xmlns:a16="http://schemas.microsoft.com/office/drawing/2014/main" id="{06B7CC24-5E77-46C5-B58E-C1AF496D8D9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e la date 3">
            <a:extLst>
              <a:ext uri="{FF2B5EF4-FFF2-40B4-BE49-F238E27FC236}">
                <a16:creationId xmlns:a16="http://schemas.microsoft.com/office/drawing/2014/main" id="{AEA8A6E7-40E2-446C-A808-B7038C6D2387}"/>
              </a:ext>
            </a:extLst>
          </p:cNvPr>
          <p:cNvSpPr>
            <a:spLocks noGrp="1"/>
          </p:cNvSpPr>
          <p:nvPr>
            <p:ph type="dt" sz="half" idx="10"/>
          </p:nvPr>
        </p:nvSpPr>
        <p:spPr/>
        <p:txBody>
          <a:bodyPr/>
          <a:lstStyle>
            <a:lvl1pPr>
              <a:defRPr/>
            </a:lvl1pPr>
          </a:lstStyle>
          <a:p>
            <a:endParaRPr lang="fr-FR" altLang="ru-RU"/>
          </a:p>
        </p:txBody>
      </p:sp>
      <p:sp>
        <p:nvSpPr>
          <p:cNvPr id="5" name="Espace réservé du pied de page 4">
            <a:extLst>
              <a:ext uri="{FF2B5EF4-FFF2-40B4-BE49-F238E27FC236}">
                <a16:creationId xmlns:a16="http://schemas.microsoft.com/office/drawing/2014/main" id="{008679D9-8F9D-4A16-A3CF-176FEC28B9E7}"/>
              </a:ext>
            </a:extLst>
          </p:cNvPr>
          <p:cNvSpPr>
            <a:spLocks noGrp="1"/>
          </p:cNvSpPr>
          <p:nvPr>
            <p:ph type="ftr" sz="quarter" idx="11"/>
          </p:nvPr>
        </p:nvSpPr>
        <p:spPr/>
        <p:txBody>
          <a:bodyPr/>
          <a:lstStyle>
            <a:lvl1pPr>
              <a:defRPr/>
            </a:lvl1pPr>
          </a:lstStyle>
          <a:p>
            <a:endParaRPr lang="fr-FR" altLang="ru-RU"/>
          </a:p>
        </p:txBody>
      </p:sp>
      <p:sp>
        <p:nvSpPr>
          <p:cNvPr id="6" name="Espace réservé du numéro de diapositive 5">
            <a:extLst>
              <a:ext uri="{FF2B5EF4-FFF2-40B4-BE49-F238E27FC236}">
                <a16:creationId xmlns:a16="http://schemas.microsoft.com/office/drawing/2014/main" id="{33052746-9CEA-40B5-A339-DD1E94894AFF}"/>
              </a:ext>
            </a:extLst>
          </p:cNvPr>
          <p:cNvSpPr>
            <a:spLocks noGrp="1"/>
          </p:cNvSpPr>
          <p:nvPr>
            <p:ph type="sldNum" sz="quarter" idx="12"/>
          </p:nvPr>
        </p:nvSpPr>
        <p:spPr/>
        <p:txBody>
          <a:bodyPr/>
          <a:lstStyle>
            <a:lvl1pPr>
              <a:defRPr/>
            </a:lvl1pPr>
          </a:lstStyle>
          <a:p>
            <a:fld id="{8C2C9300-C135-4C25-8B6F-DDA6EA0A2B6B}" type="slidenum">
              <a:rPr lang="fr-FR" altLang="ru-RU"/>
              <a:pPr/>
              <a:t>‹N°›</a:t>
            </a:fld>
            <a:endParaRPr lang="fr-FR" altLang="ru-RU"/>
          </a:p>
        </p:txBody>
      </p:sp>
    </p:spTree>
    <p:extLst>
      <p:ext uri="{BB962C8B-B14F-4D97-AF65-F5344CB8AC3E}">
        <p14:creationId xmlns:p14="http://schemas.microsoft.com/office/powerpoint/2010/main" val="2304086220"/>
      </p:ext>
    </p:extLst>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22D10C-1422-419D-9F86-F61591C6F1BC}"/>
              </a:ext>
            </a:extLst>
          </p:cNvPr>
          <p:cNvSpPr>
            <a:spLocks noGrp="1"/>
          </p:cNvSpPr>
          <p:nvPr>
            <p:ph type="title" orient="vert"/>
          </p:nvPr>
        </p:nvSpPr>
        <p:spPr>
          <a:xfrm>
            <a:off x="6629400" y="274638"/>
            <a:ext cx="2057400" cy="5821362"/>
          </a:xfrm>
        </p:spPr>
        <p:txBody>
          <a:bodyPr vert="eaVert"/>
          <a:lstStyle/>
          <a:p>
            <a:r>
              <a:rPr lang="fr-FR"/>
              <a:t>Modifiez le style du titre</a:t>
            </a:r>
            <a:endParaRPr lang="ru-RU"/>
          </a:p>
        </p:txBody>
      </p:sp>
      <p:sp>
        <p:nvSpPr>
          <p:cNvPr id="3" name="Espace réservé du texte vertical 2">
            <a:extLst>
              <a:ext uri="{FF2B5EF4-FFF2-40B4-BE49-F238E27FC236}">
                <a16:creationId xmlns:a16="http://schemas.microsoft.com/office/drawing/2014/main" id="{07042252-2A6F-4BED-BF07-8E3B09C0EFBA}"/>
              </a:ext>
            </a:extLst>
          </p:cNvPr>
          <p:cNvSpPr>
            <a:spLocks noGrp="1"/>
          </p:cNvSpPr>
          <p:nvPr>
            <p:ph type="body" orient="vert" idx="1"/>
          </p:nvPr>
        </p:nvSpPr>
        <p:spPr>
          <a:xfrm>
            <a:off x="457200" y="274638"/>
            <a:ext cx="6019800" cy="58213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e la date 3">
            <a:extLst>
              <a:ext uri="{FF2B5EF4-FFF2-40B4-BE49-F238E27FC236}">
                <a16:creationId xmlns:a16="http://schemas.microsoft.com/office/drawing/2014/main" id="{624B013F-A220-4363-8E3F-19FB30D2A351}"/>
              </a:ext>
            </a:extLst>
          </p:cNvPr>
          <p:cNvSpPr>
            <a:spLocks noGrp="1"/>
          </p:cNvSpPr>
          <p:nvPr>
            <p:ph type="dt" sz="half" idx="10"/>
          </p:nvPr>
        </p:nvSpPr>
        <p:spPr/>
        <p:txBody>
          <a:bodyPr/>
          <a:lstStyle>
            <a:lvl1pPr>
              <a:defRPr/>
            </a:lvl1pPr>
          </a:lstStyle>
          <a:p>
            <a:endParaRPr lang="fr-FR" altLang="ru-RU"/>
          </a:p>
        </p:txBody>
      </p:sp>
      <p:sp>
        <p:nvSpPr>
          <p:cNvPr id="5" name="Espace réservé du pied de page 4">
            <a:extLst>
              <a:ext uri="{FF2B5EF4-FFF2-40B4-BE49-F238E27FC236}">
                <a16:creationId xmlns:a16="http://schemas.microsoft.com/office/drawing/2014/main" id="{82E86FE6-7698-45ED-8458-755EB9749022}"/>
              </a:ext>
            </a:extLst>
          </p:cNvPr>
          <p:cNvSpPr>
            <a:spLocks noGrp="1"/>
          </p:cNvSpPr>
          <p:nvPr>
            <p:ph type="ftr" sz="quarter" idx="11"/>
          </p:nvPr>
        </p:nvSpPr>
        <p:spPr/>
        <p:txBody>
          <a:bodyPr/>
          <a:lstStyle>
            <a:lvl1pPr>
              <a:defRPr/>
            </a:lvl1pPr>
          </a:lstStyle>
          <a:p>
            <a:endParaRPr lang="fr-FR" altLang="ru-RU"/>
          </a:p>
        </p:txBody>
      </p:sp>
      <p:sp>
        <p:nvSpPr>
          <p:cNvPr id="6" name="Espace réservé du numéro de diapositive 5">
            <a:extLst>
              <a:ext uri="{FF2B5EF4-FFF2-40B4-BE49-F238E27FC236}">
                <a16:creationId xmlns:a16="http://schemas.microsoft.com/office/drawing/2014/main" id="{ED0CEEF9-77EB-4847-B8DF-8774F5AA324C}"/>
              </a:ext>
            </a:extLst>
          </p:cNvPr>
          <p:cNvSpPr>
            <a:spLocks noGrp="1"/>
          </p:cNvSpPr>
          <p:nvPr>
            <p:ph type="sldNum" sz="quarter" idx="12"/>
          </p:nvPr>
        </p:nvSpPr>
        <p:spPr/>
        <p:txBody>
          <a:bodyPr/>
          <a:lstStyle>
            <a:lvl1pPr>
              <a:defRPr/>
            </a:lvl1pPr>
          </a:lstStyle>
          <a:p>
            <a:fld id="{9743BA3C-AB4D-4C5B-9771-3642500F3ED4}" type="slidenum">
              <a:rPr lang="fr-FR" altLang="ru-RU"/>
              <a:pPr/>
              <a:t>‹N°›</a:t>
            </a:fld>
            <a:endParaRPr lang="fr-FR" altLang="ru-RU"/>
          </a:p>
        </p:txBody>
      </p:sp>
    </p:spTree>
    <p:extLst>
      <p:ext uri="{BB962C8B-B14F-4D97-AF65-F5344CB8AC3E}">
        <p14:creationId xmlns:p14="http://schemas.microsoft.com/office/powerpoint/2010/main" val="3739749785"/>
      </p:ext>
    </p:extLst>
  </p:cSld>
  <p:clrMapOvr>
    <a:masterClrMapping/>
  </p:clrMapOvr>
  <p:transition spd="slow">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88EA9B4-A5FD-4D42-83A7-ED9BCB695635}"/>
              </a:ext>
            </a:extLst>
          </p:cNvPr>
          <p:cNvSpPr>
            <a:spLocks noGrp="1"/>
          </p:cNvSpPr>
          <p:nvPr>
            <p:ph/>
          </p:nvPr>
        </p:nvSpPr>
        <p:spPr>
          <a:xfrm>
            <a:off x="457200" y="274638"/>
            <a:ext cx="8229600" cy="58213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3" name="Espace réservé de la date 2">
            <a:extLst>
              <a:ext uri="{FF2B5EF4-FFF2-40B4-BE49-F238E27FC236}">
                <a16:creationId xmlns:a16="http://schemas.microsoft.com/office/drawing/2014/main" id="{279C0F6F-B739-4C5C-B8AB-786DE6B9ECBF}"/>
              </a:ext>
            </a:extLst>
          </p:cNvPr>
          <p:cNvSpPr>
            <a:spLocks noGrp="1"/>
          </p:cNvSpPr>
          <p:nvPr>
            <p:ph type="dt" sz="half" idx="10"/>
          </p:nvPr>
        </p:nvSpPr>
        <p:spPr>
          <a:xfrm>
            <a:off x="457200" y="6248400"/>
            <a:ext cx="2133600" cy="457200"/>
          </a:xfrm>
        </p:spPr>
        <p:txBody>
          <a:bodyPr/>
          <a:lstStyle>
            <a:lvl1pPr>
              <a:defRPr/>
            </a:lvl1pPr>
          </a:lstStyle>
          <a:p>
            <a:endParaRPr lang="fr-FR" altLang="ru-RU"/>
          </a:p>
        </p:txBody>
      </p:sp>
      <p:sp>
        <p:nvSpPr>
          <p:cNvPr id="4" name="Espace réservé du pied de page 3">
            <a:extLst>
              <a:ext uri="{FF2B5EF4-FFF2-40B4-BE49-F238E27FC236}">
                <a16:creationId xmlns:a16="http://schemas.microsoft.com/office/drawing/2014/main" id="{34E73B85-B57D-4DCD-B16A-51ADB6E98BC2}"/>
              </a:ext>
            </a:extLst>
          </p:cNvPr>
          <p:cNvSpPr>
            <a:spLocks noGrp="1"/>
          </p:cNvSpPr>
          <p:nvPr>
            <p:ph type="ftr" sz="quarter" idx="11"/>
          </p:nvPr>
        </p:nvSpPr>
        <p:spPr>
          <a:xfrm>
            <a:off x="3124200" y="6248400"/>
            <a:ext cx="2895600" cy="457200"/>
          </a:xfrm>
        </p:spPr>
        <p:txBody>
          <a:bodyPr/>
          <a:lstStyle>
            <a:lvl1pPr>
              <a:defRPr/>
            </a:lvl1pPr>
          </a:lstStyle>
          <a:p>
            <a:endParaRPr lang="fr-FR" altLang="ru-RU"/>
          </a:p>
        </p:txBody>
      </p:sp>
      <p:sp>
        <p:nvSpPr>
          <p:cNvPr id="5" name="Espace réservé du numéro de diapositive 4">
            <a:extLst>
              <a:ext uri="{FF2B5EF4-FFF2-40B4-BE49-F238E27FC236}">
                <a16:creationId xmlns:a16="http://schemas.microsoft.com/office/drawing/2014/main" id="{4C171E8D-1AA5-4126-B2B4-C7746CBE87AC}"/>
              </a:ext>
            </a:extLst>
          </p:cNvPr>
          <p:cNvSpPr>
            <a:spLocks noGrp="1"/>
          </p:cNvSpPr>
          <p:nvPr>
            <p:ph type="sldNum" sz="quarter" idx="12"/>
          </p:nvPr>
        </p:nvSpPr>
        <p:spPr>
          <a:xfrm>
            <a:off x="6553200" y="6248400"/>
            <a:ext cx="2133600" cy="457200"/>
          </a:xfrm>
        </p:spPr>
        <p:txBody>
          <a:bodyPr/>
          <a:lstStyle>
            <a:lvl1pPr>
              <a:defRPr/>
            </a:lvl1pPr>
          </a:lstStyle>
          <a:p>
            <a:fld id="{9019C8DE-1347-4F5E-A4E1-904238BF67B6}" type="slidenum">
              <a:rPr lang="fr-FR" altLang="ru-RU"/>
              <a:pPr/>
              <a:t>‹N°›</a:t>
            </a:fld>
            <a:endParaRPr lang="fr-FR" altLang="ru-RU"/>
          </a:p>
        </p:txBody>
      </p:sp>
    </p:spTree>
    <p:extLst>
      <p:ext uri="{BB962C8B-B14F-4D97-AF65-F5344CB8AC3E}">
        <p14:creationId xmlns:p14="http://schemas.microsoft.com/office/powerpoint/2010/main" val="349097008"/>
      </p:ext>
    </p:extLst>
  </p:cSld>
  <p:clrMapOvr>
    <a:masterClrMapping/>
  </p:clrMapOvr>
  <p:transition spd="slow">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B3475-B5D5-4932-B2A6-ADAAEDDE6B2F}"/>
              </a:ext>
            </a:extLst>
          </p:cNvPr>
          <p:cNvSpPr>
            <a:spLocks noGrp="1"/>
          </p:cNvSpPr>
          <p:nvPr>
            <p:ph type="title"/>
          </p:nvPr>
        </p:nvSpPr>
        <p:spPr>
          <a:xfrm>
            <a:off x="457200" y="274638"/>
            <a:ext cx="8229600" cy="1143000"/>
          </a:xfrm>
        </p:spPr>
        <p:txBody>
          <a:bodyPr/>
          <a:lstStyle/>
          <a:p>
            <a:r>
              <a:rPr lang="fr-FR"/>
              <a:t>Modifiez le style du titre</a:t>
            </a:r>
            <a:endParaRPr lang="ru-RU"/>
          </a:p>
        </p:txBody>
      </p:sp>
      <p:sp>
        <p:nvSpPr>
          <p:cNvPr id="3" name="Espace réservé du contenu 2">
            <a:extLst>
              <a:ext uri="{FF2B5EF4-FFF2-40B4-BE49-F238E27FC236}">
                <a16:creationId xmlns:a16="http://schemas.microsoft.com/office/drawing/2014/main" id="{D7350C0D-8BF3-427A-94D5-FBEE2ED4A6DE}"/>
              </a:ext>
            </a:extLst>
          </p:cNvPr>
          <p:cNvSpPr>
            <a:spLocks noGrp="1"/>
          </p:cNvSpPr>
          <p:nvPr>
            <p:ph sz="half" idx="1"/>
          </p:nvPr>
        </p:nvSpPr>
        <p:spPr>
          <a:xfrm>
            <a:off x="457200" y="1600200"/>
            <a:ext cx="40386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u contenu 3">
            <a:extLst>
              <a:ext uri="{FF2B5EF4-FFF2-40B4-BE49-F238E27FC236}">
                <a16:creationId xmlns:a16="http://schemas.microsoft.com/office/drawing/2014/main" id="{3CDDA07E-0144-45FD-983C-AFAAD8650A3E}"/>
              </a:ext>
            </a:extLst>
          </p:cNvPr>
          <p:cNvSpPr>
            <a:spLocks noGrp="1"/>
          </p:cNvSpPr>
          <p:nvPr>
            <p:ph sz="quarter" idx="2"/>
          </p:nvPr>
        </p:nvSpPr>
        <p:spPr>
          <a:xfrm>
            <a:off x="4648200" y="1600200"/>
            <a:ext cx="4038600" cy="217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5" name="Espace réservé du contenu 4">
            <a:extLst>
              <a:ext uri="{FF2B5EF4-FFF2-40B4-BE49-F238E27FC236}">
                <a16:creationId xmlns:a16="http://schemas.microsoft.com/office/drawing/2014/main" id="{2ED5C025-557F-448C-AA55-413B72795F62}"/>
              </a:ext>
            </a:extLst>
          </p:cNvPr>
          <p:cNvSpPr>
            <a:spLocks noGrp="1"/>
          </p:cNvSpPr>
          <p:nvPr>
            <p:ph sz="quarter" idx="3"/>
          </p:nvPr>
        </p:nvSpPr>
        <p:spPr>
          <a:xfrm>
            <a:off x="4648200" y="3924300"/>
            <a:ext cx="4038600" cy="217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6" name="Espace réservé de la date 5">
            <a:extLst>
              <a:ext uri="{FF2B5EF4-FFF2-40B4-BE49-F238E27FC236}">
                <a16:creationId xmlns:a16="http://schemas.microsoft.com/office/drawing/2014/main" id="{D247E9F3-F717-472A-B13E-C1BFB5153282}"/>
              </a:ext>
            </a:extLst>
          </p:cNvPr>
          <p:cNvSpPr>
            <a:spLocks noGrp="1"/>
          </p:cNvSpPr>
          <p:nvPr>
            <p:ph type="dt" sz="half" idx="10"/>
          </p:nvPr>
        </p:nvSpPr>
        <p:spPr>
          <a:xfrm>
            <a:off x="457200" y="6248400"/>
            <a:ext cx="2133600" cy="457200"/>
          </a:xfrm>
        </p:spPr>
        <p:txBody>
          <a:bodyPr/>
          <a:lstStyle>
            <a:lvl1pPr>
              <a:defRPr/>
            </a:lvl1pPr>
          </a:lstStyle>
          <a:p>
            <a:endParaRPr lang="fr-FR" altLang="ru-RU"/>
          </a:p>
        </p:txBody>
      </p:sp>
      <p:sp>
        <p:nvSpPr>
          <p:cNvPr id="7" name="Espace réservé du pied de page 6">
            <a:extLst>
              <a:ext uri="{FF2B5EF4-FFF2-40B4-BE49-F238E27FC236}">
                <a16:creationId xmlns:a16="http://schemas.microsoft.com/office/drawing/2014/main" id="{B1CDBA3B-DA6C-4125-B322-F0B68A307649}"/>
              </a:ext>
            </a:extLst>
          </p:cNvPr>
          <p:cNvSpPr>
            <a:spLocks noGrp="1"/>
          </p:cNvSpPr>
          <p:nvPr>
            <p:ph type="ftr" sz="quarter" idx="11"/>
          </p:nvPr>
        </p:nvSpPr>
        <p:spPr>
          <a:xfrm>
            <a:off x="3124200" y="6248400"/>
            <a:ext cx="2895600" cy="457200"/>
          </a:xfrm>
        </p:spPr>
        <p:txBody>
          <a:bodyPr/>
          <a:lstStyle>
            <a:lvl1pPr>
              <a:defRPr/>
            </a:lvl1pPr>
          </a:lstStyle>
          <a:p>
            <a:endParaRPr lang="fr-FR" altLang="ru-RU"/>
          </a:p>
        </p:txBody>
      </p:sp>
      <p:sp>
        <p:nvSpPr>
          <p:cNvPr id="8" name="Espace réservé du numéro de diapositive 7">
            <a:extLst>
              <a:ext uri="{FF2B5EF4-FFF2-40B4-BE49-F238E27FC236}">
                <a16:creationId xmlns:a16="http://schemas.microsoft.com/office/drawing/2014/main" id="{ADCF904C-E8E5-41B5-9105-A83ABAF30692}"/>
              </a:ext>
            </a:extLst>
          </p:cNvPr>
          <p:cNvSpPr>
            <a:spLocks noGrp="1"/>
          </p:cNvSpPr>
          <p:nvPr>
            <p:ph type="sldNum" sz="quarter" idx="12"/>
          </p:nvPr>
        </p:nvSpPr>
        <p:spPr>
          <a:xfrm>
            <a:off x="6553200" y="6248400"/>
            <a:ext cx="2133600" cy="457200"/>
          </a:xfrm>
        </p:spPr>
        <p:txBody>
          <a:bodyPr/>
          <a:lstStyle>
            <a:lvl1pPr>
              <a:defRPr/>
            </a:lvl1pPr>
          </a:lstStyle>
          <a:p>
            <a:fld id="{FFD32247-C6C1-4705-8658-3BF9816447B0}" type="slidenum">
              <a:rPr lang="fr-FR" altLang="ru-RU"/>
              <a:pPr/>
              <a:t>‹N°›</a:t>
            </a:fld>
            <a:endParaRPr lang="fr-FR" altLang="ru-RU"/>
          </a:p>
        </p:txBody>
      </p:sp>
    </p:spTree>
    <p:extLst>
      <p:ext uri="{BB962C8B-B14F-4D97-AF65-F5344CB8AC3E}">
        <p14:creationId xmlns:p14="http://schemas.microsoft.com/office/powerpoint/2010/main" val="680672397"/>
      </p:ext>
    </p:extLst>
  </p:cSld>
  <p:clrMapOvr>
    <a:masterClrMapping/>
  </p:clrMapOvr>
  <p:transition spd="slow">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014AC-8CE8-4BA5-8B91-23EB62963E33}"/>
              </a:ext>
            </a:extLst>
          </p:cNvPr>
          <p:cNvSpPr>
            <a:spLocks noGrp="1"/>
          </p:cNvSpPr>
          <p:nvPr>
            <p:ph type="title" sz="quarter"/>
          </p:nvPr>
        </p:nvSpPr>
        <p:spPr>
          <a:xfrm>
            <a:off x="457200" y="274638"/>
            <a:ext cx="8229600" cy="1143000"/>
          </a:xfrm>
        </p:spPr>
        <p:txBody>
          <a:bodyPr/>
          <a:lstStyle/>
          <a:p>
            <a:r>
              <a:rPr lang="fr-FR"/>
              <a:t>Modifiez le style du titre</a:t>
            </a:r>
            <a:endParaRPr lang="ru-RU"/>
          </a:p>
        </p:txBody>
      </p:sp>
      <p:sp>
        <p:nvSpPr>
          <p:cNvPr id="3" name="Espace réservé du contenu 2">
            <a:extLst>
              <a:ext uri="{FF2B5EF4-FFF2-40B4-BE49-F238E27FC236}">
                <a16:creationId xmlns:a16="http://schemas.microsoft.com/office/drawing/2014/main" id="{6D61DB01-0B5B-47F2-8583-ECBC86497036}"/>
              </a:ext>
            </a:extLst>
          </p:cNvPr>
          <p:cNvSpPr>
            <a:spLocks noGrp="1"/>
          </p:cNvSpPr>
          <p:nvPr>
            <p:ph sz="quarter" idx="1"/>
          </p:nvPr>
        </p:nvSpPr>
        <p:spPr>
          <a:xfrm>
            <a:off x="457200" y="1600200"/>
            <a:ext cx="4038600" cy="217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u contenu 3">
            <a:extLst>
              <a:ext uri="{FF2B5EF4-FFF2-40B4-BE49-F238E27FC236}">
                <a16:creationId xmlns:a16="http://schemas.microsoft.com/office/drawing/2014/main" id="{264374D5-B334-4703-8CA9-72AD2441C871}"/>
              </a:ext>
            </a:extLst>
          </p:cNvPr>
          <p:cNvSpPr>
            <a:spLocks noGrp="1"/>
          </p:cNvSpPr>
          <p:nvPr>
            <p:ph sz="quarter" idx="2"/>
          </p:nvPr>
        </p:nvSpPr>
        <p:spPr>
          <a:xfrm>
            <a:off x="4648200" y="1600200"/>
            <a:ext cx="4038600" cy="217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5" name="Espace réservé du contenu 4">
            <a:extLst>
              <a:ext uri="{FF2B5EF4-FFF2-40B4-BE49-F238E27FC236}">
                <a16:creationId xmlns:a16="http://schemas.microsoft.com/office/drawing/2014/main" id="{86CBDB6C-854C-44AD-9622-8CCF5D6B3958}"/>
              </a:ext>
            </a:extLst>
          </p:cNvPr>
          <p:cNvSpPr>
            <a:spLocks noGrp="1"/>
          </p:cNvSpPr>
          <p:nvPr>
            <p:ph sz="quarter" idx="3"/>
          </p:nvPr>
        </p:nvSpPr>
        <p:spPr>
          <a:xfrm>
            <a:off x="457200" y="3924300"/>
            <a:ext cx="4038600" cy="217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6" name="Espace réservé du contenu 5">
            <a:extLst>
              <a:ext uri="{FF2B5EF4-FFF2-40B4-BE49-F238E27FC236}">
                <a16:creationId xmlns:a16="http://schemas.microsoft.com/office/drawing/2014/main" id="{78902035-C0AF-4804-AED6-3E6B2E17C4A7}"/>
              </a:ext>
            </a:extLst>
          </p:cNvPr>
          <p:cNvSpPr>
            <a:spLocks noGrp="1"/>
          </p:cNvSpPr>
          <p:nvPr>
            <p:ph sz="quarter" idx="4"/>
          </p:nvPr>
        </p:nvSpPr>
        <p:spPr>
          <a:xfrm>
            <a:off x="4648200" y="3924300"/>
            <a:ext cx="4038600" cy="217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7" name="Espace réservé de la date 6">
            <a:extLst>
              <a:ext uri="{FF2B5EF4-FFF2-40B4-BE49-F238E27FC236}">
                <a16:creationId xmlns:a16="http://schemas.microsoft.com/office/drawing/2014/main" id="{13889AB7-2B89-46E7-A19A-08A861E09898}"/>
              </a:ext>
            </a:extLst>
          </p:cNvPr>
          <p:cNvSpPr>
            <a:spLocks noGrp="1"/>
          </p:cNvSpPr>
          <p:nvPr>
            <p:ph type="dt" sz="half" idx="10"/>
          </p:nvPr>
        </p:nvSpPr>
        <p:spPr>
          <a:xfrm>
            <a:off x="457200" y="6248400"/>
            <a:ext cx="2133600" cy="457200"/>
          </a:xfrm>
        </p:spPr>
        <p:txBody>
          <a:bodyPr/>
          <a:lstStyle>
            <a:lvl1pPr>
              <a:defRPr/>
            </a:lvl1pPr>
          </a:lstStyle>
          <a:p>
            <a:endParaRPr lang="fr-FR" altLang="ru-RU"/>
          </a:p>
        </p:txBody>
      </p:sp>
      <p:sp>
        <p:nvSpPr>
          <p:cNvPr id="8" name="Espace réservé du pied de page 7">
            <a:extLst>
              <a:ext uri="{FF2B5EF4-FFF2-40B4-BE49-F238E27FC236}">
                <a16:creationId xmlns:a16="http://schemas.microsoft.com/office/drawing/2014/main" id="{B978609D-44ED-4D2B-B40F-E1BFCCBC09C0}"/>
              </a:ext>
            </a:extLst>
          </p:cNvPr>
          <p:cNvSpPr>
            <a:spLocks noGrp="1"/>
          </p:cNvSpPr>
          <p:nvPr>
            <p:ph type="ftr" sz="quarter" idx="11"/>
          </p:nvPr>
        </p:nvSpPr>
        <p:spPr>
          <a:xfrm>
            <a:off x="3124200" y="6248400"/>
            <a:ext cx="2895600" cy="457200"/>
          </a:xfrm>
        </p:spPr>
        <p:txBody>
          <a:bodyPr/>
          <a:lstStyle>
            <a:lvl1pPr>
              <a:defRPr/>
            </a:lvl1pPr>
          </a:lstStyle>
          <a:p>
            <a:endParaRPr lang="fr-FR" altLang="ru-RU"/>
          </a:p>
        </p:txBody>
      </p:sp>
      <p:sp>
        <p:nvSpPr>
          <p:cNvPr id="9" name="Espace réservé du numéro de diapositive 8">
            <a:extLst>
              <a:ext uri="{FF2B5EF4-FFF2-40B4-BE49-F238E27FC236}">
                <a16:creationId xmlns:a16="http://schemas.microsoft.com/office/drawing/2014/main" id="{ACAFD5DB-90E6-421F-8A4B-6E79423D6582}"/>
              </a:ext>
            </a:extLst>
          </p:cNvPr>
          <p:cNvSpPr>
            <a:spLocks noGrp="1"/>
          </p:cNvSpPr>
          <p:nvPr>
            <p:ph type="sldNum" sz="quarter" idx="12"/>
          </p:nvPr>
        </p:nvSpPr>
        <p:spPr>
          <a:xfrm>
            <a:off x="6553200" y="6248400"/>
            <a:ext cx="2133600" cy="457200"/>
          </a:xfrm>
        </p:spPr>
        <p:txBody>
          <a:bodyPr/>
          <a:lstStyle>
            <a:lvl1pPr>
              <a:defRPr/>
            </a:lvl1pPr>
          </a:lstStyle>
          <a:p>
            <a:fld id="{AF6B9417-6FE9-47F8-8C53-B44F7FB8DD16}" type="slidenum">
              <a:rPr lang="fr-FR" altLang="ru-RU"/>
              <a:pPr/>
              <a:t>‹N°›</a:t>
            </a:fld>
            <a:endParaRPr lang="fr-FR" altLang="ru-RU"/>
          </a:p>
        </p:txBody>
      </p:sp>
    </p:spTree>
    <p:extLst>
      <p:ext uri="{BB962C8B-B14F-4D97-AF65-F5344CB8AC3E}">
        <p14:creationId xmlns:p14="http://schemas.microsoft.com/office/powerpoint/2010/main" val="2374233543"/>
      </p:ext>
    </p:extLst>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27D0D-A8F9-40E3-9511-E73BF016C77D}"/>
              </a:ext>
            </a:extLst>
          </p:cNvPr>
          <p:cNvSpPr>
            <a:spLocks noGrp="1"/>
          </p:cNvSpPr>
          <p:nvPr>
            <p:ph type="title"/>
          </p:nvPr>
        </p:nvSpPr>
        <p:spPr/>
        <p:txBody>
          <a:bodyPr/>
          <a:lstStyle/>
          <a:p>
            <a:r>
              <a:rPr lang="fr-FR"/>
              <a:t>Modifiez le style du titre</a:t>
            </a:r>
            <a:endParaRPr lang="ru-RU"/>
          </a:p>
        </p:txBody>
      </p:sp>
      <p:sp>
        <p:nvSpPr>
          <p:cNvPr id="3" name="Espace réservé du contenu 2">
            <a:extLst>
              <a:ext uri="{FF2B5EF4-FFF2-40B4-BE49-F238E27FC236}">
                <a16:creationId xmlns:a16="http://schemas.microsoft.com/office/drawing/2014/main" id="{525C4569-A318-4A6B-8652-A3D5687858C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e la date 3">
            <a:extLst>
              <a:ext uri="{FF2B5EF4-FFF2-40B4-BE49-F238E27FC236}">
                <a16:creationId xmlns:a16="http://schemas.microsoft.com/office/drawing/2014/main" id="{22DFEFBA-5D35-4F04-A3DB-4142584FB49B}"/>
              </a:ext>
            </a:extLst>
          </p:cNvPr>
          <p:cNvSpPr>
            <a:spLocks noGrp="1"/>
          </p:cNvSpPr>
          <p:nvPr>
            <p:ph type="dt" sz="half" idx="10"/>
          </p:nvPr>
        </p:nvSpPr>
        <p:spPr/>
        <p:txBody>
          <a:bodyPr/>
          <a:lstStyle>
            <a:lvl1pPr>
              <a:defRPr/>
            </a:lvl1pPr>
          </a:lstStyle>
          <a:p>
            <a:endParaRPr lang="fr-FR" altLang="ru-RU"/>
          </a:p>
        </p:txBody>
      </p:sp>
      <p:sp>
        <p:nvSpPr>
          <p:cNvPr id="5" name="Espace réservé du pied de page 4">
            <a:extLst>
              <a:ext uri="{FF2B5EF4-FFF2-40B4-BE49-F238E27FC236}">
                <a16:creationId xmlns:a16="http://schemas.microsoft.com/office/drawing/2014/main" id="{1E41DCEE-C6B1-45F2-B8D8-E5A4AD9C3D12}"/>
              </a:ext>
            </a:extLst>
          </p:cNvPr>
          <p:cNvSpPr>
            <a:spLocks noGrp="1"/>
          </p:cNvSpPr>
          <p:nvPr>
            <p:ph type="ftr" sz="quarter" idx="11"/>
          </p:nvPr>
        </p:nvSpPr>
        <p:spPr/>
        <p:txBody>
          <a:bodyPr/>
          <a:lstStyle>
            <a:lvl1pPr>
              <a:defRPr/>
            </a:lvl1pPr>
          </a:lstStyle>
          <a:p>
            <a:endParaRPr lang="fr-FR" altLang="ru-RU"/>
          </a:p>
        </p:txBody>
      </p:sp>
      <p:sp>
        <p:nvSpPr>
          <p:cNvPr id="6" name="Espace réservé du numéro de diapositive 5">
            <a:extLst>
              <a:ext uri="{FF2B5EF4-FFF2-40B4-BE49-F238E27FC236}">
                <a16:creationId xmlns:a16="http://schemas.microsoft.com/office/drawing/2014/main" id="{24CD6433-3547-48C1-B083-7A424E5D0B6C}"/>
              </a:ext>
            </a:extLst>
          </p:cNvPr>
          <p:cNvSpPr>
            <a:spLocks noGrp="1"/>
          </p:cNvSpPr>
          <p:nvPr>
            <p:ph type="sldNum" sz="quarter" idx="12"/>
          </p:nvPr>
        </p:nvSpPr>
        <p:spPr/>
        <p:txBody>
          <a:bodyPr/>
          <a:lstStyle>
            <a:lvl1pPr>
              <a:defRPr/>
            </a:lvl1pPr>
          </a:lstStyle>
          <a:p>
            <a:fld id="{16927C2C-3B64-4381-AE98-F00033D3DF02}" type="slidenum">
              <a:rPr lang="fr-FR" altLang="ru-RU"/>
              <a:pPr/>
              <a:t>‹N°›</a:t>
            </a:fld>
            <a:endParaRPr lang="fr-FR" altLang="ru-RU"/>
          </a:p>
        </p:txBody>
      </p:sp>
    </p:spTree>
    <p:extLst>
      <p:ext uri="{BB962C8B-B14F-4D97-AF65-F5344CB8AC3E}">
        <p14:creationId xmlns:p14="http://schemas.microsoft.com/office/powerpoint/2010/main" val="1874547920"/>
      </p:ext>
    </p:extLst>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74A95-5744-409B-A37C-0906F7980DA2}"/>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ru-RU"/>
          </a:p>
        </p:txBody>
      </p:sp>
      <p:sp>
        <p:nvSpPr>
          <p:cNvPr id="3" name="Espace réservé du texte 2">
            <a:extLst>
              <a:ext uri="{FF2B5EF4-FFF2-40B4-BE49-F238E27FC236}">
                <a16:creationId xmlns:a16="http://schemas.microsoft.com/office/drawing/2014/main" id="{161CDABC-C2F6-49B6-9CBD-F283A1F06EF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DA6247B-1C66-4A41-88F7-66B7BD0BEC9E}"/>
              </a:ext>
            </a:extLst>
          </p:cNvPr>
          <p:cNvSpPr>
            <a:spLocks noGrp="1"/>
          </p:cNvSpPr>
          <p:nvPr>
            <p:ph type="dt" sz="half" idx="10"/>
          </p:nvPr>
        </p:nvSpPr>
        <p:spPr/>
        <p:txBody>
          <a:bodyPr/>
          <a:lstStyle>
            <a:lvl1pPr>
              <a:defRPr/>
            </a:lvl1pPr>
          </a:lstStyle>
          <a:p>
            <a:endParaRPr lang="fr-FR" altLang="ru-RU"/>
          </a:p>
        </p:txBody>
      </p:sp>
      <p:sp>
        <p:nvSpPr>
          <p:cNvPr id="5" name="Espace réservé du pied de page 4">
            <a:extLst>
              <a:ext uri="{FF2B5EF4-FFF2-40B4-BE49-F238E27FC236}">
                <a16:creationId xmlns:a16="http://schemas.microsoft.com/office/drawing/2014/main" id="{1F457A77-E28C-4F2E-A8D6-83CCD6A032D6}"/>
              </a:ext>
            </a:extLst>
          </p:cNvPr>
          <p:cNvSpPr>
            <a:spLocks noGrp="1"/>
          </p:cNvSpPr>
          <p:nvPr>
            <p:ph type="ftr" sz="quarter" idx="11"/>
          </p:nvPr>
        </p:nvSpPr>
        <p:spPr/>
        <p:txBody>
          <a:bodyPr/>
          <a:lstStyle>
            <a:lvl1pPr>
              <a:defRPr/>
            </a:lvl1pPr>
          </a:lstStyle>
          <a:p>
            <a:endParaRPr lang="fr-FR" altLang="ru-RU"/>
          </a:p>
        </p:txBody>
      </p:sp>
      <p:sp>
        <p:nvSpPr>
          <p:cNvPr id="6" name="Espace réservé du numéro de diapositive 5">
            <a:extLst>
              <a:ext uri="{FF2B5EF4-FFF2-40B4-BE49-F238E27FC236}">
                <a16:creationId xmlns:a16="http://schemas.microsoft.com/office/drawing/2014/main" id="{9B32C59F-7BD3-4070-8A03-061B43AB4557}"/>
              </a:ext>
            </a:extLst>
          </p:cNvPr>
          <p:cNvSpPr>
            <a:spLocks noGrp="1"/>
          </p:cNvSpPr>
          <p:nvPr>
            <p:ph type="sldNum" sz="quarter" idx="12"/>
          </p:nvPr>
        </p:nvSpPr>
        <p:spPr/>
        <p:txBody>
          <a:bodyPr/>
          <a:lstStyle>
            <a:lvl1pPr>
              <a:defRPr/>
            </a:lvl1pPr>
          </a:lstStyle>
          <a:p>
            <a:fld id="{DAA5E6FE-5F88-4AEF-8C72-DA0C93C6CDEA}" type="slidenum">
              <a:rPr lang="fr-FR" altLang="ru-RU"/>
              <a:pPr/>
              <a:t>‹N°›</a:t>
            </a:fld>
            <a:endParaRPr lang="fr-FR" altLang="ru-RU"/>
          </a:p>
        </p:txBody>
      </p:sp>
    </p:spTree>
    <p:extLst>
      <p:ext uri="{BB962C8B-B14F-4D97-AF65-F5344CB8AC3E}">
        <p14:creationId xmlns:p14="http://schemas.microsoft.com/office/powerpoint/2010/main" val="3293636633"/>
      </p:ext>
    </p:extLst>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03FD3-53B4-4C7A-B078-687C96C0D0E5}"/>
              </a:ext>
            </a:extLst>
          </p:cNvPr>
          <p:cNvSpPr>
            <a:spLocks noGrp="1"/>
          </p:cNvSpPr>
          <p:nvPr>
            <p:ph type="title"/>
          </p:nvPr>
        </p:nvSpPr>
        <p:spPr/>
        <p:txBody>
          <a:bodyPr/>
          <a:lstStyle/>
          <a:p>
            <a:r>
              <a:rPr lang="fr-FR"/>
              <a:t>Modifiez le style du titre</a:t>
            </a:r>
            <a:endParaRPr lang="ru-RU"/>
          </a:p>
        </p:txBody>
      </p:sp>
      <p:sp>
        <p:nvSpPr>
          <p:cNvPr id="3" name="Espace réservé du contenu 2">
            <a:extLst>
              <a:ext uri="{FF2B5EF4-FFF2-40B4-BE49-F238E27FC236}">
                <a16:creationId xmlns:a16="http://schemas.microsoft.com/office/drawing/2014/main" id="{1733C159-EEC2-4DC3-9FAA-02B5C4463939}"/>
              </a:ext>
            </a:extLst>
          </p:cNvPr>
          <p:cNvSpPr>
            <a:spLocks noGrp="1"/>
          </p:cNvSpPr>
          <p:nvPr>
            <p:ph sz="half" idx="1"/>
          </p:nvPr>
        </p:nvSpPr>
        <p:spPr>
          <a:xfrm>
            <a:off x="457200" y="1600200"/>
            <a:ext cx="40386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u contenu 3">
            <a:extLst>
              <a:ext uri="{FF2B5EF4-FFF2-40B4-BE49-F238E27FC236}">
                <a16:creationId xmlns:a16="http://schemas.microsoft.com/office/drawing/2014/main" id="{299106D3-3063-4CE6-B1B1-271A4E9894E2}"/>
              </a:ext>
            </a:extLst>
          </p:cNvPr>
          <p:cNvSpPr>
            <a:spLocks noGrp="1"/>
          </p:cNvSpPr>
          <p:nvPr>
            <p:ph sz="half" idx="2"/>
          </p:nvPr>
        </p:nvSpPr>
        <p:spPr>
          <a:xfrm>
            <a:off x="4648200" y="1600200"/>
            <a:ext cx="40386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5" name="Espace réservé de la date 4">
            <a:extLst>
              <a:ext uri="{FF2B5EF4-FFF2-40B4-BE49-F238E27FC236}">
                <a16:creationId xmlns:a16="http://schemas.microsoft.com/office/drawing/2014/main" id="{C25201A9-A1C2-4C7F-BF26-0C2EA3B997FB}"/>
              </a:ext>
            </a:extLst>
          </p:cNvPr>
          <p:cNvSpPr>
            <a:spLocks noGrp="1"/>
          </p:cNvSpPr>
          <p:nvPr>
            <p:ph type="dt" sz="half" idx="10"/>
          </p:nvPr>
        </p:nvSpPr>
        <p:spPr/>
        <p:txBody>
          <a:bodyPr/>
          <a:lstStyle>
            <a:lvl1pPr>
              <a:defRPr/>
            </a:lvl1pPr>
          </a:lstStyle>
          <a:p>
            <a:endParaRPr lang="fr-FR" altLang="ru-RU"/>
          </a:p>
        </p:txBody>
      </p:sp>
      <p:sp>
        <p:nvSpPr>
          <p:cNvPr id="6" name="Espace réservé du pied de page 5">
            <a:extLst>
              <a:ext uri="{FF2B5EF4-FFF2-40B4-BE49-F238E27FC236}">
                <a16:creationId xmlns:a16="http://schemas.microsoft.com/office/drawing/2014/main" id="{D032A804-7EED-46E4-89D7-1A6072DB3F40}"/>
              </a:ext>
            </a:extLst>
          </p:cNvPr>
          <p:cNvSpPr>
            <a:spLocks noGrp="1"/>
          </p:cNvSpPr>
          <p:nvPr>
            <p:ph type="ftr" sz="quarter" idx="11"/>
          </p:nvPr>
        </p:nvSpPr>
        <p:spPr/>
        <p:txBody>
          <a:bodyPr/>
          <a:lstStyle>
            <a:lvl1pPr>
              <a:defRPr/>
            </a:lvl1pPr>
          </a:lstStyle>
          <a:p>
            <a:endParaRPr lang="fr-FR" altLang="ru-RU"/>
          </a:p>
        </p:txBody>
      </p:sp>
      <p:sp>
        <p:nvSpPr>
          <p:cNvPr id="7" name="Espace réservé du numéro de diapositive 6">
            <a:extLst>
              <a:ext uri="{FF2B5EF4-FFF2-40B4-BE49-F238E27FC236}">
                <a16:creationId xmlns:a16="http://schemas.microsoft.com/office/drawing/2014/main" id="{DD168AB6-47CF-49D1-8F49-8F39E258B2DE}"/>
              </a:ext>
            </a:extLst>
          </p:cNvPr>
          <p:cNvSpPr>
            <a:spLocks noGrp="1"/>
          </p:cNvSpPr>
          <p:nvPr>
            <p:ph type="sldNum" sz="quarter" idx="12"/>
          </p:nvPr>
        </p:nvSpPr>
        <p:spPr/>
        <p:txBody>
          <a:bodyPr/>
          <a:lstStyle>
            <a:lvl1pPr>
              <a:defRPr/>
            </a:lvl1pPr>
          </a:lstStyle>
          <a:p>
            <a:fld id="{A6302DFA-FD53-4C46-847A-DA82673AD285}" type="slidenum">
              <a:rPr lang="fr-FR" altLang="ru-RU"/>
              <a:pPr/>
              <a:t>‹N°›</a:t>
            </a:fld>
            <a:endParaRPr lang="fr-FR" altLang="ru-RU"/>
          </a:p>
        </p:txBody>
      </p:sp>
    </p:spTree>
    <p:extLst>
      <p:ext uri="{BB962C8B-B14F-4D97-AF65-F5344CB8AC3E}">
        <p14:creationId xmlns:p14="http://schemas.microsoft.com/office/powerpoint/2010/main" val="2823305742"/>
      </p:ext>
    </p:extLst>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7047D-B3E4-4979-87A7-BED2AC614877}"/>
              </a:ext>
            </a:extLst>
          </p:cNvPr>
          <p:cNvSpPr>
            <a:spLocks noGrp="1"/>
          </p:cNvSpPr>
          <p:nvPr>
            <p:ph type="title"/>
          </p:nvPr>
        </p:nvSpPr>
        <p:spPr>
          <a:xfrm>
            <a:off x="630238" y="365125"/>
            <a:ext cx="7886700" cy="1325563"/>
          </a:xfrm>
        </p:spPr>
        <p:txBody>
          <a:bodyPr/>
          <a:lstStyle/>
          <a:p>
            <a:r>
              <a:rPr lang="fr-FR"/>
              <a:t>Modifiez le style du titre</a:t>
            </a:r>
            <a:endParaRPr lang="ru-RU"/>
          </a:p>
        </p:txBody>
      </p:sp>
      <p:sp>
        <p:nvSpPr>
          <p:cNvPr id="3" name="Espace réservé du texte 2">
            <a:extLst>
              <a:ext uri="{FF2B5EF4-FFF2-40B4-BE49-F238E27FC236}">
                <a16:creationId xmlns:a16="http://schemas.microsoft.com/office/drawing/2014/main" id="{319B5208-71D1-48B1-A0EE-96D6959A0D6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1C3DAF2-4B90-4680-9A06-78047229D4D6}"/>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5" name="Espace réservé du texte 4">
            <a:extLst>
              <a:ext uri="{FF2B5EF4-FFF2-40B4-BE49-F238E27FC236}">
                <a16:creationId xmlns:a16="http://schemas.microsoft.com/office/drawing/2014/main" id="{30BDED6C-1422-4EA2-B3B6-DA209CA504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2590D38-B340-4747-AD2C-67DD9BF0B2D6}"/>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7" name="Espace réservé de la date 6">
            <a:extLst>
              <a:ext uri="{FF2B5EF4-FFF2-40B4-BE49-F238E27FC236}">
                <a16:creationId xmlns:a16="http://schemas.microsoft.com/office/drawing/2014/main" id="{EA488E53-7367-4270-8E11-B4AEA61A3811}"/>
              </a:ext>
            </a:extLst>
          </p:cNvPr>
          <p:cNvSpPr>
            <a:spLocks noGrp="1"/>
          </p:cNvSpPr>
          <p:nvPr>
            <p:ph type="dt" sz="half" idx="10"/>
          </p:nvPr>
        </p:nvSpPr>
        <p:spPr/>
        <p:txBody>
          <a:bodyPr/>
          <a:lstStyle>
            <a:lvl1pPr>
              <a:defRPr/>
            </a:lvl1pPr>
          </a:lstStyle>
          <a:p>
            <a:endParaRPr lang="fr-FR" altLang="ru-RU"/>
          </a:p>
        </p:txBody>
      </p:sp>
      <p:sp>
        <p:nvSpPr>
          <p:cNvPr id="8" name="Espace réservé du pied de page 7">
            <a:extLst>
              <a:ext uri="{FF2B5EF4-FFF2-40B4-BE49-F238E27FC236}">
                <a16:creationId xmlns:a16="http://schemas.microsoft.com/office/drawing/2014/main" id="{0C7AFA25-BB9E-4145-95A9-D648BD72AFAA}"/>
              </a:ext>
            </a:extLst>
          </p:cNvPr>
          <p:cNvSpPr>
            <a:spLocks noGrp="1"/>
          </p:cNvSpPr>
          <p:nvPr>
            <p:ph type="ftr" sz="quarter" idx="11"/>
          </p:nvPr>
        </p:nvSpPr>
        <p:spPr/>
        <p:txBody>
          <a:bodyPr/>
          <a:lstStyle>
            <a:lvl1pPr>
              <a:defRPr/>
            </a:lvl1pPr>
          </a:lstStyle>
          <a:p>
            <a:endParaRPr lang="fr-FR" altLang="ru-RU"/>
          </a:p>
        </p:txBody>
      </p:sp>
      <p:sp>
        <p:nvSpPr>
          <p:cNvPr id="9" name="Espace réservé du numéro de diapositive 8">
            <a:extLst>
              <a:ext uri="{FF2B5EF4-FFF2-40B4-BE49-F238E27FC236}">
                <a16:creationId xmlns:a16="http://schemas.microsoft.com/office/drawing/2014/main" id="{9C44048D-4462-4D4E-9A9E-B6C80E54032E}"/>
              </a:ext>
            </a:extLst>
          </p:cNvPr>
          <p:cNvSpPr>
            <a:spLocks noGrp="1"/>
          </p:cNvSpPr>
          <p:nvPr>
            <p:ph type="sldNum" sz="quarter" idx="12"/>
          </p:nvPr>
        </p:nvSpPr>
        <p:spPr/>
        <p:txBody>
          <a:bodyPr/>
          <a:lstStyle>
            <a:lvl1pPr>
              <a:defRPr/>
            </a:lvl1pPr>
          </a:lstStyle>
          <a:p>
            <a:fld id="{1FA72738-0F89-4682-89A8-2C54FA3FA93F}" type="slidenum">
              <a:rPr lang="fr-FR" altLang="ru-RU"/>
              <a:pPr/>
              <a:t>‹N°›</a:t>
            </a:fld>
            <a:endParaRPr lang="fr-FR" altLang="ru-RU"/>
          </a:p>
        </p:txBody>
      </p:sp>
    </p:spTree>
    <p:extLst>
      <p:ext uri="{BB962C8B-B14F-4D97-AF65-F5344CB8AC3E}">
        <p14:creationId xmlns:p14="http://schemas.microsoft.com/office/powerpoint/2010/main" val="2130314639"/>
      </p:ext>
    </p:extLst>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8B1AF-D959-455C-8D88-2AA842816AB6}"/>
              </a:ext>
            </a:extLst>
          </p:cNvPr>
          <p:cNvSpPr>
            <a:spLocks noGrp="1"/>
          </p:cNvSpPr>
          <p:nvPr>
            <p:ph type="title"/>
          </p:nvPr>
        </p:nvSpPr>
        <p:spPr/>
        <p:txBody>
          <a:bodyPr/>
          <a:lstStyle/>
          <a:p>
            <a:r>
              <a:rPr lang="fr-FR"/>
              <a:t>Modifiez le style du titre</a:t>
            </a:r>
            <a:endParaRPr lang="ru-RU"/>
          </a:p>
        </p:txBody>
      </p:sp>
      <p:sp>
        <p:nvSpPr>
          <p:cNvPr id="3" name="Espace réservé de la date 2">
            <a:extLst>
              <a:ext uri="{FF2B5EF4-FFF2-40B4-BE49-F238E27FC236}">
                <a16:creationId xmlns:a16="http://schemas.microsoft.com/office/drawing/2014/main" id="{4C114CA4-E9B3-4BD7-91A3-0853483B4F8F}"/>
              </a:ext>
            </a:extLst>
          </p:cNvPr>
          <p:cNvSpPr>
            <a:spLocks noGrp="1"/>
          </p:cNvSpPr>
          <p:nvPr>
            <p:ph type="dt" sz="half" idx="10"/>
          </p:nvPr>
        </p:nvSpPr>
        <p:spPr/>
        <p:txBody>
          <a:bodyPr/>
          <a:lstStyle>
            <a:lvl1pPr>
              <a:defRPr/>
            </a:lvl1pPr>
          </a:lstStyle>
          <a:p>
            <a:endParaRPr lang="fr-FR" altLang="ru-RU"/>
          </a:p>
        </p:txBody>
      </p:sp>
      <p:sp>
        <p:nvSpPr>
          <p:cNvPr id="4" name="Espace réservé du pied de page 3">
            <a:extLst>
              <a:ext uri="{FF2B5EF4-FFF2-40B4-BE49-F238E27FC236}">
                <a16:creationId xmlns:a16="http://schemas.microsoft.com/office/drawing/2014/main" id="{667A9249-95E2-4801-B827-DEF24A684DE9}"/>
              </a:ext>
            </a:extLst>
          </p:cNvPr>
          <p:cNvSpPr>
            <a:spLocks noGrp="1"/>
          </p:cNvSpPr>
          <p:nvPr>
            <p:ph type="ftr" sz="quarter" idx="11"/>
          </p:nvPr>
        </p:nvSpPr>
        <p:spPr/>
        <p:txBody>
          <a:bodyPr/>
          <a:lstStyle>
            <a:lvl1pPr>
              <a:defRPr/>
            </a:lvl1pPr>
          </a:lstStyle>
          <a:p>
            <a:endParaRPr lang="fr-FR" altLang="ru-RU"/>
          </a:p>
        </p:txBody>
      </p:sp>
      <p:sp>
        <p:nvSpPr>
          <p:cNvPr id="5" name="Espace réservé du numéro de diapositive 4">
            <a:extLst>
              <a:ext uri="{FF2B5EF4-FFF2-40B4-BE49-F238E27FC236}">
                <a16:creationId xmlns:a16="http://schemas.microsoft.com/office/drawing/2014/main" id="{5F22F19D-112A-47F9-9BB4-E436B5BE749C}"/>
              </a:ext>
            </a:extLst>
          </p:cNvPr>
          <p:cNvSpPr>
            <a:spLocks noGrp="1"/>
          </p:cNvSpPr>
          <p:nvPr>
            <p:ph type="sldNum" sz="quarter" idx="12"/>
          </p:nvPr>
        </p:nvSpPr>
        <p:spPr/>
        <p:txBody>
          <a:bodyPr/>
          <a:lstStyle>
            <a:lvl1pPr>
              <a:defRPr/>
            </a:lvl1pPr>
          </a:lstStyle>
          <a:p>
            <a:fld id="{DDF7CFCC-8F90-43E6-89C1-315A8324EDF5}" type="slidenum">
              <a:rPr lang="fr-FR" altLang="ru-RU"/>
              <a:pPr/>
              <a:t>‹N°›</a:t>
            </a:fld>
            <a:endParaRPr lang="fr-FR" altLang="ru-RU"/>
          </a:p>
        </p:txBody>
      </p:sp>
    </p:spTree>
    <p:extLst>
      <p:ext uri="{BB962C8B-B14F-4D97-AF65-F5344CB8AC3E}">
        <p14:creationId xmlns:p14="http://schemas.microsoft.com/office/powerpoint/2010/main" val="1638096978"/>
      </p:ext>
    </p:extLst>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3E4565-7EB6-4673-8E83-E2F7A26F4EAE}"/>
              </a:ext>
            </a:extLst>
          </p:cNvPr>
          <p:cNvSpPr>
            <a:spLocks noGrp="1"/>
          </p:cNvSpPr>
          <p:nvPr>
            <p:ph type="dt" sz="half" idx="10"/>
          </p:nvPr>
        </p:nvSpPr>
        <p:spPr/>
        <p:txBody>
          <a:bodyPr/>
          <a:lstStyle>
            <a:lvl1pPr>
              <a:defRPr/>
            </a:lvl1pPr>
          </a:lstStyle>
          <a:p>
            <a:endParaRPr lang="fr-FR" altLang="ru-RU"/>
          </a:p>
        </p:txBody>
      </p:sp>
      <p:sp>
        <p:nvSpPr>
          <p:cNvPr id="3" name="Espace réservé du pied de page 2">
            <a:extLst>
              <a:ext uri="{FF2B5EF4-FFF2-40B4-BE49-F238E27FC236}">
                <a16:creationId xmlns:a16="http://schemas.microsoft.com/office/drawing/2014/main" id="{DE9633E4-B847-467D-B86C-94BA1DCCF97F}"/>
              </a:ext>
            </a:extLst>
          </p:cNvPr>
          <p:cNvSpPr>
            <a:spLocks noGrp="1"/>
          </p:cNvSpPr>
          <p:nvPr>
            <p:ph type="ftr" sz="quarter" idx="11"/>
          </p:nvPr>
        </p:nvSpPr>
        <p:spPr/>
        <p:txBody>
          <a:bodyPr/>
          <a:lstStyle>
            <a:lvl1pPr>
              <a:defRPr/>
            </a:lvl1pPr>
          </a:lstStyle>
          <a:p>
            <a:endParaRPr lang="fr-FR" altLang="ru-RU"/>
          </a:p>
        </p:txBody>
      </p:sp>
      <p:sp>
        <p:nvSpPr>
          <p:cNvPr id="4" name="Espace réservé du numéro de diapositive 3">
            <a:extLst>
              <a:ext uri="{FF2B5EF4-FFF2-40B4-BE49-F238E27FC236}">
                <a16:creationId xmlns:a16="http://schemas.microsoft.com/office/drawing/2014/main" id="{051A75BC-339F-4AEA-810E-A3A5820E5CB8}"/>
              </a:ext>
            </a:extLst>
          </p:cNvPr>
          <p:cNvSpPr>
            <a:spLocks noGrp="1"/>
          </p:cNvSpPr>
          <p:nvPr>
            <p:ph type="sldNum" sz="quarter" idx="12"/>
          </p:nvPr>
        </p:nvSpPr>
        <p:spPr/>
        <p:txBody>
          <a:bodyPr/>
          <a:lstStyle>
            <a:lvl1pPr>
              <a:defRPr/>
            </a:lvl1pPr>
          </a:lstStyle>
          <a:p>
            <a:fld id="{A603E3C0-3DD6-4086-A65F-C7F8AF56C310}" type="slidenum">
              <a:rPr lang="fr-FR" altLang="ru-RU"/>
              <a:pPr/>
              <a:t>‹N°›</a:t>
            </a:fld>
            <a:endParaRPr lang="fr-FR" altLang="ru-RU"/>
          </a:p>
        </p:txBody>
      </p:sp>
    </p:spTree>
    <p:extLst>
      <p:ext uri="{BB962C8B-B14F-4D97-AF65-F5344CB8AC3E}">
        <p14:creationId xmlns:p14="http://schemas.microsoft.com/office/powerpoint/2010/main" val="3832621782"/>
      </p:ext>
    </p:extLst>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7D1B6-B4F9-418B-B18B-D3B1C5A6084C}"/>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ru-RU"/>
          </a:p>
        </p:txBody>
      </p:sp>
      <p:sp>
        <p:nvSpPr>
          <p:cNvPr id="3" name="Espace réservé du contenu 2">
            <a:extLst>
              <a:ext uri="{FF2B5EF4-FFF2-40B4-BE49-F238E27FC236}">
                <a16:creationId xmlns:a16="http://schemas.microsoft.com/office/drawing/2014/main" id="{1E1C1EED-12EB-46F9-9FD4-E997CCAE76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Espace réservé du texte 3">
            <a:extLst>
              <a:ext uri="{FF2B5EF4-FFF2-40B4-BE49-F238E27FC236}">
                <a16:creationId xmlns:a16="http://schemas.microsoft.com/office/drawing/2014/main" id="{071B29F6-BA11-46AE-BCE7-5F27901409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9A07476-9D62-45B5-8BDB-BCD303F57FA3}"/>
              </a:ext>
            </a:extLst>
          </p:cNvPr>
          <p:cNvSpPr>
            <a:spLocks noGrp="1"/>
          </p:cNvSpPr>
          <p:nvPr>
            <p:ph type="dt" sz="half" idx="10"/>
          </p:nvPr>
        </p:nvSpPr>
        <p:spPr/>
        <p:txBody>
          <a:bodyPr/>
          <a:lstStyle>
            <a:lvl1pPr>
              <a:defRPr/>
            </a:lvl1pPr>
          </a:lstStyle>
          <a:p>
            <a:endParaRPr lang="fr-FR" altLang="ru-RU"/>
          </a:p>
        </p:txBody>
      </p:sp>
      <p:sp>
        <p:nvSpPr>
          <p:cNvPr id="6" name="Espace réservé du pied de page 5">
            <a:extLst>
              <a:ext uri="{FF2B5EF4-FFF2-40B4-BE49-F238E27FC236}">
                <a16:creationId xmlns:a16="http://schemas.microsoft.com/office/drawing/2014/main" id="{E74AED97-474F-4D91-887F-1B4262964D81}"/>
              </a:ext>
            </a:extLst>
          </p:cNvPr>
          <p:cNvSpPr>
            <a:spLocks noGrp="1"/>
          </p:cNvSpPr>
          <p:nvPr>
            <p:ph type="ftr" sz="quarter" idx="11"/>
          </p:nvPr>
        </p:nvSpPr>
        <p:spPr/>
        <p:txBody>
          <a:bodyPr/>
          <a:lstStyle>
            <a:lvl1pPr>
              <a:defRPr/>
            </a:lvl1pPr>
          </a:lstStyle>
          <a:p>
            <a:endParaRPr lang="fr-FR" altLang="ru-RU"/>
          </a:p>
        </p:txBody>
      </p:sp>
      <p:sp>
        <p:nvSpPr>
          <p:cNvPr id="7" name="Espace réservé du numéro de diapositive 6">
            <a:extLst>
              <a:ext uri="{FF2B5EF4-FFF2-40B4-BE49-F238E27FC236}">
                <a16:creationId xmlns:a16="http://schemas.microsoft.com/office/drawing/2014/main" id="{2F018AF2-DC04-4958-9AB3-E36E2AD95CD9}"/>
              </a:ext>
            </a:extLst>
          </p:cNvPr>
          <p:cNvSpPr>
            <a:spLocks noGrp="1"/>
          </p:cNvSpPr>
          <p:nvPr>
            <p:ph type="sldNum" sz="quarter" idx="12"/>
          </p:nvPr>
        </p:nvSpPr>
        <p:spPr/>
        <p:txBody>
          <a:bodyPr/>
          <a:lstStyle>
            <a:lvl1pPr>
              <a:defRPr/>
            </a:lvl1pPr>
          </a:lstStyle>
          <a:p>
            <a:fld id="{9F198CF1-1C4D-44AD-8276-A7512B89AAEC}" type="slidenum">
              <a:rPr lang="fr-FR" altLang="ru-RU"/>
              <a:pPr/>
              <a:t>‹N°›</a:t>
            </a:fld>
            <a:endParaRPr lang="fr-FR" altLang="ru-RU"/>
          </a:p>
        </p:txBody>
      </p:sp>
    </p:spTree>
    <p:extLst>
      <p:ext uri="{BB962C8B-B14F-4D97-AF65-F5344CB8AC3E}">
        <p14:creationId xmlns:p14="http://schemas.microsoft.com/office/powerpoint/2010/main" val="2663304373"/>
      </p:ext>
    </p:extLst>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1D56F-1AC8-4F44-B1D2-CEA2088DE82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ru-RU"/>
          </a:p>
        </p:txBody>
      </p:sp>
      <p:sp>
        <p:nvSpPr>
          <p:cNvPr id="3" name="Espace réservé pour une image  2">
            <a:extLst>
              <a:ext uri="{FF2B5EF4-FFF2-40B4-BE49-F238E27FC236}">
                <a16:creationId xmlns:a16="http://schemas.microsoft.com/office/drawing/2014/main" id="{DF452A83-CABC-42EE-99F4-A12174101D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Espace réservé du texte 3">
            <a:extLst>
              <a:ext uri="{FF2B5EF4-FFF2-40B4-BE49-F238E27FC236}">
                <a16:creationId xmlns:a16="http://schemas.microsoft.com/office/drawing/2014/main" id="{E3720912-12F0-43D6-9D01-E22F38B23B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186D400-1F1C-41DC-9EAC-F1D71662B080}"/>
              </a:ext>
            </a:extLst>
          </p:cNvPr>
          <p:cNvSpPr>
            <a:spLocks noGrp="1"/>
          </p:cNvSpPr>
          <p:nvPr>
            <p:ph type="dt" sz="half" idx="10"/>
          </p:nvPr>
        </p:nvSpPr>
        <p:spPr/>
        <p:txBody>
          <a:bodyPr/>
          <a:lstStyle>
            <a:lvl1pPr>
              <a:defRPr/>
            </a:lvl1pPr>
          </a:lstStyle>
          <a:p>
            <a:endParaRPr lang="fr-FR" altLang="ru-RU"/>
          </a:p>
        </p:txBody>
      </p:sp>
      <p:sp>
        <p:nvSpPr>
          <p:cNvPr id="6" name="Espace réservé du pied de page 5">
            <a:extLst>
              <a:ext uri="{FF2B5EF4-FFF2-40B4-BE49-F238E27FC236}">
                <a16:creationId xmlns:a16="http://schemas.microsoft.com/office/drawing/2014/main" id="{A131446A-4B70-439B-BF6D-4577F3367B53}"/>
              </a:ext>
            </a:extLst>
          </p:cNvPr>
          <p:cNvSpPr>
            <a:spLocks noGrp="1"/>
          </p:cNvSpPr>
          <p:nvPr>
            <p:ph type="ftr" sz="quarter" idx="11"/>
          </p:nvPr>
        </p:nvSpPr>
        <p:spPr/>
        <p:txBody>
          <a:bodyPr/>
          <a:lstStyle>
            <a:lvl1pPr>
              <a:defRPr/>
            </a:lvl1pPr>
          </a:lstStyle>
          <a:p>
            <a:endParaRPr lang="fr-FR" altLang="ru-RU"/>
          </a:p>
        </p:txBody>
      </p:sp>
      <p:sp>
        <p:nvSpPr>
          <p:cNvPr id="7" name="Espace réservé du numéro de diapositive 6">
            <a:extLst>
              <a:ext uri="{FF2B5EF4-FFF2-40B4-BE49-F238E27FC236}">
                <a16:creationId xmlns:a16="http://schemas.microsoft.com/office/drawing/2014/main" id="{19B02E7E-168C-47D0-AC98-D29F125ABE1D}"/>
              </a:ext>
            </a:extLst>
          </p:cNvPr>
          <p:cNvSpPr>
            <a:spLocks noGrp="1"/>
          </p:cNvSpPr>
          <p:nvPr>
            <p:ph type="sldNum" sz="quarter" idx="12"/>
          </p:nvPr>
        </p:nvSpPr>
        <p:spPr/>
        <p:txBody>
          <a:bodyPr/>
          <a:lstStyle>
            <a:lvl1pPr>
              <a:defRPr/>
            </a:lvl1pPr>
          </a:lstStyle>
          <a:p>
            <a:fld id="{3046BDF4-753E-47D6-BEF9-8A1047747752}" type="slidenum">
              <a:rPr lang="fr-FR" altLang="ru-RU"/>
              <a:pPr/>
              <a:t>‹N°›</a:t>
            </a:fld>
            <a:endParaRPr lang="fr-FR" altLang="ru-RU"/>
          </a:p>
        </p:txBody>
      </p:sp>
    </p:spTree>
    <p:extLst>
      <p:ext uri="{BB962C8B-B14F-4D97-AF65-F5344CB8AC3E}">
        <p14:creationId xmlns:p14="http://schemas.microsoft.com/office/powerpoint/2010/main" val="209548968"/>
      </p:ext>
    </p:extLst>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D125AB5D-1AC6-409A-9EA1-17F59832C080}"/>
              </a:ext>
            </a:extLst>
          </p:cNvPr>
          <p:cNvGrpSpPr>
            <a:grpSpLocks/>
          </p:cNvGrpSpPr>
          <p:nvPr/>
        </p:nvGrpSpPr>
        <p:grpSpPr bwMode="auto">
          <a:xfrm>
            <a:off x="0" y="0"/>
            <a:ext cx="7242175" cy="1981200"/>
            <a:chOff x="0" y="0"/>
            <a:chExt cx="4562" cy="1248"/>
          </a:xfrm>
        </p:grpSpPr>
        <p:sp>
          <p:nvSpPr>
            <p:cNvPr id="4099" name="Freeform 3">
              <a:extLst>
                <a:ext uri="{FF2B5EF4-FFF2-40B4-BE49-F238E27FC236}">
                  <a16:creationId xmlns:a16="http://schemas.microsoft.com/office/drawing/2014/main" id="{54393555-5FE0-44E8-9221-EA5887172C3A}"/>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sp>
          <p:nvSpPr>
            <p:cNvPr id="4100" name="Freeform 4">
              <a:extLst>
                <a:ext uri="{FF2B5EF4-FFF2-40B4-BE49-F238E27FC236}">
                  <a16:creationId xmlns:a16="http://schemas.microsoft.com/office/drawing/2014/main" id="{D7FE8437-486E-4B01-A3FA-82E1FA202DAF}"/>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grpSp>
      <p:sp>
        <p:nvSpPr>
          <p:cNvPr id="4101" name="Rectangle 5">
            <a:extLst>
              <a:ext uri="{FF2B5EF4-FFF2-40B4-BE49-F238E27FC236}">
                <a16:creationId xmlns:a16="http://schemas.microsoft.com/office/drawing/2014/main" id="{FB3B1832-0E90-4B21-8334-31BE5412EF3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ru-RU"/>
              <a:t>Cliquez pour modifier le style du titre</a:t>
            </a:r>
          </a:p>
        </p:txBody>
      </p:sp>
      <p:sp>
        <p:nvSpPr>
          <p:cNvPr id="4102" name="Rectangle 6">
            <a:extLst>
              <a:ext uri="{FF2B5EF4-FFF2-40B4-BE49-F238E27FC236}">
                <a16:creationId xmlns:a16="http://schemas.microsoft.com/office/drawing/2014/main" id="{671883BF-6C25-4471-B140-7C2D8BAE681D}"/>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ru-RU"/>
              <a:t>Cliquez pour modifier les styles du texte du masque</a:t>
            </a:r>
          </a:p>
          <a:p>
            <a:pPr lvl="1"/>
            <a:r>
              <a:rPr lang="fr-FR" altLang="ru-RU"/>
              <a:t>Deuxième niveau</a:t>
            </a:r>
          </a:p>
          <a:p>
            <a:pPr lvl="2"/>
            <a:r>
              <a:rPr lang="fr-FR" altLang="ru-RU"/>
              <a:t>Troisième niveau</a:t>
            </a:r>
          </a:p>
          <a:p>
            <a:pPr lvl="3"/>
            <a:r>
              <a:rPr lang="fr-FR" altLang="ru-RU"/>
              <a:t>Quatrième niveau</a:t>
            </a:r>
          </a:p>
          <a:p>
            <a:pPr lvl="4"/>
            <a:r>
              <a:rPr lang="fr-FR" altLang="ru-RU"/>
              <a:t>Cinquième niveau</a:t>
            </a:r>
          </a:p>
        </p:txBody>
      </p:sp>
      <p:sp>
        <p:nvSpPr>
          <p:cNvPr id="4103" name="Rectangle 7">
            <a:extLst>
              <a:ext uri="{FF2B5EF4-FFF2-40B4-BE49-F238E27FC236}">
                <a16:creationId xmlns:a16="http://schemas.microsoft.com/office/drawing/2014/main" id="{5F2FFB5F-6A21-4A8C-9433-96A96A3C875F}"/>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fr-FR" altLang="ru-RU"/>
          </a:p>
        </p:txBody>
      </p:sp>
      <p:sp>
        <p:nvSpPr>
          <p:cNvPr id="4104" name="Rectangle 8">
            <a:extLst>
              <a:ext uri="{FF2B5EF4-FFF2-40B4-BE49-F238E27FC236}">
                <a16:creationId xmlns:a16="http://schemas.microsoft.com/office/drawing/2014/main" id="{516DAC96-CAF7-48EC-AFB4-EB2182F4B81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fr-FR" altLang="ru-RU"/>
          </a:p>
        </p:txBody>
      </p:sp>
      <p:sp>
        <p:nvSpPr>
          <p:cNvPr id="4105" name="Rectangle 9">
            <a:extLst>
              <a:ext uri="{FF2B5EF4-FFF2-40B4-BE49-F238E27FC236}">
                <a16:creationId xmlns:a16="http://schemas.microsoft.com/office/drawing/2014/main" id="{C7D358FC-0AEA-4CA8-8FDD-A3B4479E6E5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7F9C232-6247-4398-A15C-DAA2DEEA0B42}" type="slidenum">
              <a:rPr lang="fr-FR" altLang="ru-RU"/>
              <a:pPr/>
              <a:t>‹N°›</a:t>
            </a:fld>
            <a:endParaRPr lang="fr-FR" alt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slow">
    <p:diamond/>
  </p:transition>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E15999E-517D-4681-AD7E-1F19E46ED97F}"/>
              </a:ext>
            </a:extLst>
          </p:cNvPr>
          <p:cNvSpPr>
            <a:spLocks noGrp="1" noChangeArrowheads="1"/>
          </p:cNvSpPr>
          <p:nvPr>
            <p:ph type="ctrTitle"/>
          </p:nvPr>
        </p:nvSpPr>
        <p:spPr>
          <a:xfrm>
            <a:off x="684213" y="2276475"/>
            <a:ext cx="7772400" cy="1736725"/>
          </a:xfrm>
        </p:spPr>
        <p:txBody>
          <a:bodyPr/>
          <a:lstStyle/>
          <a:p>
            <a:r>
              <a:rPr lang="fr-FR" sz="3600" dirty="0">
                <a:latin typeface="Lucida Calligraphy" panose="03010101010101010101" pitchFamily="66" charset="0"/>
              </a:rPr>
              <a:t>Une journée dans les vignobles des côtes du Rhône</a:t>
            </a:r>
          </a:p>
          <a:p>
            <a:endParaRPr lang="fr-FR" altLang="ru-RU" sz="3600" dirty="0">
              <a:latin typeface="Lucida Calligraphy" panose="03010101010101010101" pitchFamily="66" charset="0"/>
            </a:endParaRPr>
          </a:p>
        </p:txBody>
      </p:sp>
      <p:pic>
        <p:nvPicPr>
          <p:cNvPr id="2052" name="Picture 4" descr="MPj04266060000[1]">
            <a:extLst>
              <a:ext uri="{FF2B5EF4-FFF2-40B4-BE49-F238E27FC236}">
                <a16:creationId xmlns:a16="http://schemas.microsoft.com/office/drawing/2014/main" id="{1E17EDBE-878C-4DEA-832A-34A032A07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97425"/>
            <a:ext cx="2233612" cy="16541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Cj04108090000[1]">
            <a:extLst>
              <a:ext uri="{FF2B5EF4-FFF2-40B4-BE49-F238E27FC236}">
                <a16:creationId xmlns:a16="http://schemas.microsoft.com/office/drawing/2014/main" id="{1F02141E-411F-4B60-B628-4666F184B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724400"/>
            <a:ext cx="2052637"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Pj04330370000[1]">
            <a:extLst>
              <a:ext uri="{FF2B5EF4-FFF2-40B4-BE49-F238E27FC236}">
                <a16:creationId xmlns:a16="http://schemas.microsoft.com/office/drawing/2014/main" id="{3244FA00-B9BC-4037-A3A9-9BFFD56B1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4813"/>
            <a:ext cx="2479675" cy="1636712"/>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D5C5606B-31E7-4955-AD9A-9B2C06E19F76}"/>
              </a:ext>
            </a:extLst>
          </p:cNvPr>
          <p:cNvSpPr txBox="1">
            <a:spLocks noChangeArrowheads="1"/>
          </p:cNvSpPr>
          <p:nvPr/>
        </p:nvSpPr>
        <p:spPr bwMode="auto">
          <a:xfrm>
            <a:off x="3759200" y="618013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a:t>Avancer au clic</a:t>
            </a:r>
          </a:p>
        </p:txBody>
      </p:sp>
    </p:spTree>
  </p:cSld>
  <p:clrMapOvr>
    <a:masterClrMapping/>
  </p:clrMapOvr>
  <p:transition spd="slow">
    <p:diamond/>
    <p:sndAc>
      <p:stSnd loop="1">
        <p:snd r:embed="rId2" name="VoiceCancaoParaAn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10FEDA57-BECF-42C3-9457-FDD2C42D84D1}"/>
              </a:ext>
            </a:extLst>
          </p:cNvPr>
          <p:cNvSpPr>
            <a:spLocks noGrp="1" noChangeArrowheads="1"/>
          </p:cNvSpPr>
          <p:nvPr>
            <p:ph type="title" sz="quarter"/>
          </p:nvPr>
        </p:nvSpPr>
        <p:spPr>
          <a:xfrm>
            <a:off x="468313" y="0"/>
            <a:ext cx="8229600" cy="908050"/>
          </a:xfrm>
        </p:spPr>
        <p:txBody>
          <a:bodyPr/>
          <a:lstStyle/>
          <a:p>
            <a:r>
              <a:rPr lang="fr-FR" altLang="ru-RU" sz="2800" i="1">
                <a:latin typeface="Lucida Calligraphy" panose="03010101010101010101" pitchFamily="66" charset="0"/>
              </a:rPr>
              <a:t>Une cuisine rafinée et délicieuse</a:t>
            </a:r>
          </a:p>
        </p:txBody>
      </p:sp>
      <p:pic>
        <p:nvPicPr>
          <p:cNvPr id="18441" name="Picture 9" descr="P1010001">
            <a:extLst>
              <a:ext uri="{FF2B5EF4-FFF2-40B4-BE49-F238E27FC236}">
                <a16:creationId xmlns:a16="http://schemas.microsoft.com/office/drawing/2014/main" id="{AAA48A4A-6C5B-4C82-ADFE-55012F38F83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8313" y="981075"/>
            <a:ext cx="3455987" cy="2592388"/>
          </a:xfr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2" name="Picture 10" descr="P1010005">
            <a:extLst>
              <a:ext uri="{FF2B5EF4-FFF2-40B4-BE49-F238E27FC236}">
                <a16:creationId xmlns:a16="http://schemas.microsoft.com/office/drawing/2014/main" id="{F1378D01-851A-411C-B074-C9F8501D418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9700" y="981075"/>
            <a:ext cx="3455988" cy="2592388"/>
          </a:xfr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3" name="Picture 11" descr="P1010003">
            <a:extLst>
              <a:ext uri="{FF2B5EF4-FFF2-40B4-BE49-F238E27FC236}">
                <a16:creationId xmlns:a16="http://schemas.microsoft.com/office/drawing/2014/main" id="{93AED18E-465B-4322-95F7-1FABC7406F9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9750" y="3925888"/>
            <a:ext cx="3384550" cy="2538412"/>
          </a:xfr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4" name="Picture 12" descr="P1010002">
            <a:extLst>
              <a:ext uri="{FF2B5EF4-FFF2-40B4-BE49-F238E27FC236}">
                <a16:creationId xmlns:a16="http://schemas.microsoft.com/office/drawing/2014/main" id="{06CEB819-1E88-4FFC-BE60-50D84DC4B44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659563" y="3933825"/>
            <a:ext cx="1944687" cy="2592388"/>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5" name="Picture 13" descr="P1010008">
            <a:extLst>
              <a:ext uri="{FF2B5EF4-FFF2-40B4-BE49-F238E27FC236}">
                <a16:creationId xmlns:a16="http://schemas.microsoft.com/office/drawing/2014/main" id="{C5443BF1-BBE7-4135-A778-4DCF407188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3933825"/>
            <a:ext cx="1889125" cy="25193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fade">
                                      <p:cBhvr>
                                        <p:cTn id="7" dur="5000"/>
                                        <p:tgtEl>
                                          <p:spTgt spid="18445"/>
                                        </p:tgtEl>
                                      </p:cBhvr>
                                    </p:animEffect>
                                    <p:anim calcmode="lin" valueType="num">
                                      <p:cBhvr>
                                        <p:cTn id="8" dur="5000" fill="hold"/>
                                        <p:tgtEl>
                                          <p:spTgt spid="18445"/>
                                        </p:tgtEl>
                                        <p:attrNameLst>
                                          <p:attrName>ppt_x</p:attrName>
                                        </p:attrNameLst>
                                      </p:cBhvr>
                                      <p:tavLst>
                                        <p:tav tm="0">
                                          <p:val>
                                            <p:strVal val="#ppt_x"/>
                                          </p:val>
                                        </p:tav>
                                        <p:tav tm="100000">
                                          <p:val>
                                            <p:strVal val="#ppt_x"/>
                                          </p:val>
                                        </p:tav>
                                      </p:tavLst>
                                    </p:anim>
                                    <p:anim calcmode="lin" valueType="num">
                                      <p:cBhvr>
                                        <p:cTn id="9" dur="4500" decel="100000" fill="hold"/>
                                        <p:tgtEl>
                                          <p:spTgt spid="18445"/>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184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P1010007">
            <a:extLst>
              <a:ext uri="{FF2B5EF4-FFF2-40B4-BE49-F238E27FC236}">
                <a16:creationId xmlns:a16="http://schemas.microsoft.com/office/drawing/2014/main" id="{CC548359-69DC-44D8-A841-F3B619364BCC}"/>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5288" y="274638"/>
            <a:ext cx="8424862" cy="6319837"/>
          </a:xfrm>
          <a:noFill/>
          <a:ln w="76200">
            <a:pattFill prst="solidDmnd">
              <a:fgClr>
                <a:srgbClr val="FF0066"/>
              </a:fgClr>
              <a:bgClr>
                <a:srgbClr val="FFFFFF"/>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41DD455-C1CA-4092-A03E-D90BF6A3AD02}"/>
              </a:ext>
            </a:extLst>
          </p:cNvPr>
          <p:cNvSpPr>
            <a:spLocks noGrp="1" noChangeArrowheads="1"/>
          </p:cNvSpPr>
          <p:nvPr>
            <p:ph type="title"/>
          </p:nvPr>
        </p:nvSpPr>
        <p:spPr/>
        <p:txBody>
          <a:bodyPr/>
          <a:lstStyle/>
          <a:p>
            <a:r>
              <a:rPr lang="fr-FR" altLang="ru-RU" sz="2800" i="1">
                <a:latin typeface="Lucida Calligraphy" panose="03010101010101010101" pitchFamily="66" charset="0"/>
              </a:rPr>
              <a:t>Une visite à la cave coopérative de Gigondas s’impose</a:t>
            </a:r>
          </a:p>
        </p:txBody>
      </p:sp>
      <p:pic>
        <p:nvPicPr>
          <p:cNvPr id="29701" name="Picture 5" descr="P1010017">
            <a:extLst>
              <a:ext uri="{FF2B5EF4-FFF2-40B4-BE49-F238E27FC236}">
                <a16:creationId xmlns:a16="http://schemas.microsoft.com/office/drawing/2014/main" id="{AA3099F5-501D-4110-B917-894501B14F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412875"/>
            <a:ext cx="3943350" cy="5256213"/>
          </a:xfr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Text Box 6">
            <a:extLst>
              <a:ext uri="{FF2B5EF4-FFF2-40B4-BE49-F238E27FC236}">
                <a16:creationId xmlns:a16="http://schemas.microsoft.com/office/drawing/2014/main" id="{F67B736F-EF25-47A5-92F2-7671C6773666}"/>
              </a:ext>
            </a:extLst>
          </p:cNvPr>
          <p:cNvSpPr txBox="1">
            <a:spLocks noChangeArrowheads="1"/>
          </p:cNvSpPr>
          <p:nvPr/>
        </p:nvSpPr>
        <p:spPr bwMode="auto">
          <a:xfrm>
            <a:off x="5795963" y="306863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a:latin typeface="Lucida Calligraphy" panose="03010101010101010101" pitchFamily="66" charset="0"/>
              </a:rPr>
              <a:t>Choix difficile</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9702"/>
                                        </p:tgtEl>
                                        <p:attrNameLst>
                                          <p:attrName>style.visibility</p:attrName>
                                        </p:attrNameLst>
                                      </p:cBhvr>
                                      <p:to>
                                        <p:strVal val="visible"/>
                                      </p:to>
                                    </p:set>
                                    <p:animEffect transition="in" filter="fade">
                                      <p:cBhvr>
                                        <p:cTn id="7" dur="1000"/>
                                        <p:tgtEl>
                                          <p:spTgt spid="29702"/>
                                        </p:tgtEl>
                                      </p:cBhvr>
                                    </p:animEffect>
                                    <p:anim calcmode="lin" valueType="num">
                                      <p:cBhvr>
                                        <p:cTn id="8" dur="1000" fill="hold"/>
                                        <p:tgtEl>
                                          <p:spTgt spid="29702"/>
                                        </p:tgtEl>
                                        <p:attrNameLst>
                                          <p:attrName>ppt_x</p:attrName>
                                        </p:attrNameLst>
                                      </p:cBhvr>
                                      <p:tavLst>
                                        <p:tav tm="0">
                                          <p:val>
                                            <p:strVal val="#ppt_x-.1"/>
                                          </p:val>
                                        </p:tav>
                                        <p:tav tm="100000">
                                          <p:val>
                                            <p:strVal val="#ppt_x"/>
                                          </p:val>
                                        </p:tav>
                                      </p:tavLst>
                                    </p:anim>
                                    <p:anim calcmode="lin" valueType="num">
                                      <p:cBhvr>
                                        <p:cTn id="9" dur="1000" fill="hold"/>
                                        <p:tgtEl>
                                          <p:spTgt spid="297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497AA90F-1AA0-41D2-826D-4154E4E4F28D}"/>
              </a:ext>
            </a:extLst>
          </p:cNvPr>
          <p:cNvSpPr>
            <a:spLocks noGrp="1" noChangeArrowheads="1"/>
          </p:cNvSpPr>
          <p:nvPr>
            <p:ph type="title"/>
          </p:nvPr>
        </p:nvSpPr>
        <p:spPr>
          <a:xfrm>
            <a:off x="468313" y="-171450"/>
            <a:ext cx="8229600" cy="1296988"/>
          </a:xfrm>
        </p:spPr>
        <p:txBody>
          <a:bodyPr/>
          <a:lstStyle/>
          <a:p>
            <a:r>
              <a:rPr lang="fr-FR" altLang="ru-RU" sz="2800">
                <a:latin typeface="Lucida Calligraphy" panose="03010101010101010101" pitchFamily="66" charset="0"/>
              </a:rPr>
              <a:t>Direction Beaumes de Venise</a:t>
            </a:r>
          </a:p>
        </p:txBody>
      </p:sp>
      <p:sp>
        <p:nvSpPr>
          <p:cNvPr id="31750" name="Rectangle 6">
            <a:extLst>
              <a:ext uri="{FF2B5EF4-FFF2-40B4-BE49-F238E27FC236}">
                <a16:creationId xmlns:a16="http://schemas.microsoft.com/office/drawing/2014/main" id="{81A355DB-2694-4CDD-AEA9-74A64D9EED6A}"/>
              </a:ext>
            </a:extLst>
          </p:cNvPr>
          <p:cNvSpPr>
            <a:spLocks noGrp="1" noChangeArrowheads="1"/>
          </p:cNvSpPr>
          <p:nvPr>
            <p:ph type="body" idx="1"/>
          </p:nvPr>
        </p:nvSpPr>
        <p:spPr>
          <a:xfrm>
            <a:off x="468313" y="1125538"/>
            <a:ext cx="2735262" cy="5183187"/>
          </a:xfrm>
        </p:spPr>
        <p:txBody>
          <a:bodyPr/>
          <a:lstStyle/>
          <a:p>
            <a:pPr>
              <a:lnSpc>
                <a:spcPct val="90000"/>
              </a:lnSpc>
              <a:buFont typeface="Wingdings" panose="05000000000000000000" pitchFamily="2" charset="2"/>
              <a:buNone/>
            </a:pPr>
            <a:r>
              <a:rPr lang="fr-FR" altLang="ru-RU" sz="2000" i="1">
                <a:solidFill>
                  <a:schemeClr val="tx2"/>
                </a:solidFill>
                <a:latin typeface="Lucida Calligraphy" panose="03010101010101010101" pitchFamily="66" charset="0"/>
              </a:rPr>
              <a:t>Le village doit son nom aux nombreuses grottes creusées dans la colline.</a:t>
            </a:r>
          </a:p>
          <a:p>
            <a:pPr>
              <a:lnSpc>
                <a:spcPct val="9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a:p>
            <a:pPr>
              <a:lnSpc>
                <a:spcPct val="90000"/>
              </a:lnSpc>
              <a:buFont typeface="Wingdings" panose="05000000000000000000" pitchFamily="2" charset="2"/>
              <a:buNone/>
            </a:pPr>
            <a:r>
              <a:rPr lang="fr-FR" altLang="ru-RU" sz="2000" i="1">
                <a:solidFill>
                  <a:schemeClr val="tx2"/>
                </a:solidFill>
                <a:latin typeface="Lucida Calligraphy" panose="03010101010101010101" pitchFamily="66" charset="0"/>
              </a:rPr>
              <a:t>Niché au pied des dentelles de Montmirail qui lui servent de rempart contre le mistral, ce petit bourg recéle de prestigieux vestiges de l’antiquité.</a:t>
            </a:r>
          </a:p>
        </p:txBody>
      </p:sp>
      <p:pic>
        <p:nvPicPr>
          <p:cNvPr id="31751" name="Picture 7" descr="beaumes-ot-beaumes-venise">
            <a:extLst>
              <a:ext uri="{FF2B5EF4-FFF2-40B4-BE49-F238E27FC236}">
                <a16:creationId xmlns:a16="http://schemas.microsoft.com/office/drawing/2014/main" id="{BDFA8DBC-D673-402C-9AB2-1BD5BA7E9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713" y="1052513"/>
            <a:ext cx="3506787" cy="5256212"/>
          </a:xfrm>
          <a:prstGeom prst="rect">
            <a:avLst/>
          </a:prstGeom>
          <a:noFill/>
          <a:ln w="5715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fade">
                                      <p:cBhvr>
                                        <p:cTn id="7" dur="2000"/>
                                        <p:tgtEl>
                                          <p:spTgt spid="31751"/>
                                        </p:tgtEl>
                                      </p:cBhvr>
                                    </p:animEffect>
                                    <p:anim calcmode="lin" valueType="num">
                                      <p:cBhvr>
                                        <p:cTn id="8" dur="2000" fill="hold"/>
                                        <p:tgtEl>
                                          <p:spTgt spid="31751"/>
                                        </p:tgtEl>
                                        <p:attrNameLst>
                                          <p:attrName>ppt_x</p:attrName>
                                        </p:attrNameLst>
                                      </p:cBhvr>
                                      <p:tavLst>
                                        <p:tav tm="0">
                                          <p:val>
                                            <p:strVal val="#ppt_x"/>
                                          </p:val>
                                        </p:tav>
                                        <p:tav tm="100000">
                                          <p:val>
                                            <p:strVal val="#ppt_x"/>
                                          </p:val>
                                        </p:tav>
                                      </p:tavLst>
                                    </p:anim>
                                    <p:anim calcmode="lin" valueType="num">
                                      <p:cBhvr>
                                        <p:cTn id="9" dur="2000" fill="hold"/>
                                        <p:tgtEl>
                                          <p:spTgt spid="317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957C924A-2EBB-426D-8F6B-2973BE892BF0}"/>
              </a:ext>
            </a:extLst>
          </p:cNvPr>
          <p:cNvSpPr>
            <a:spLocks noGrp="1" noChangeArrowheads="1"/>
          </p:cNvSpPr>
          <p:nvPr>
            <p:ph type="title"/>
          </p:nvPr>
        </p:nvSpPr>
        <p:spPr>
          <a:xfrm>
            <a:off x="457200" y="274638"/>
            <a:ext cx="8229600" cy="850900"/>
          </a:xfrm>
        </p:spPr>
        <p:txBody>
          <a:bodyPr/>
          <a:lstStyle/>
          <a:p>
            <a:r>
              <a:rPr lang="fr-FR" altLang="ru-RU" sz="2800" i="1">
                <a:latin typeface="Lucida Calligraphy" panose="03010101010101010101" pitchFamily="66" charset="0"/>
              </a:rPr>
              <a:t>La cave coopérative de Beaumes de Venise est un véritable bijou</a:t>
            </a:r>
          </a:p>
        </p:txBody>
      </p:sp>
      <p:pic>
        <p:nvPicPr>
          <p:cNvPr id="34823" name="Picture 7" descr="P1010028">
            <a:extLst>
              <a:ext uri="{FF2B5EF4-FFF2-40B4-BE49-F238E27FC236}">
                <a16:creationId xmlns:a16="http://schemas.microsoft.com/office/drawing/2014/main" id="{8DCD3653-AD63-4C25-92B8-F500EFD04DE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6225" y="1557338"/>
            <a:ext cx="3725863" cy="4967287"/>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4" name="Picture 8" descr="P1010026">
            <a:extLst>
              <a:ext uri="{FF2B5EF4-FFF2-40B4-BE49-F238E27FC236}">
                <a16:creationId xmlns:a16="http://schemas.microsoft.com/office/drawing/2014/main" id="{9A46313C-C345-4928-98CC-37B0724CD2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557338"/>
            <a:ext cx="4038600" cy="3028950"/>
          </a:xfrm>
          <a:noFill/>
          <a:ln w="57150">
            <a:solidFill>
              <a:srgbClr val="0066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5" name="Text Box 9">
            <a:extLst>
              <a:ext uri="{FF2B5EF4-FFF2-40B4-BE49-F238E27FC236}">
                <a16:creationId xmlns:a16="http://schemas.microsoft.com/office/drawing/2014/main" id="{207E9E50-F42C-4C82-A97E-738BDAC8A7CD}"/>
              </a:ext>
            </a:extLst>
          </p:cNvPr>
          <p:cNvSpPr txBox="1">
            <a:spLocks noChangeArrowheads="1"/>
          </p:cNvSpPr>
          <p:nvPr/>
        </p:nvSpPr>
        <p:spPr bwMode="auto">
          <a:xfrm>
            <a:off x="4211638" y="5229225"/>
            <a:ext cx="4781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ru-RU" sz="2000" i="1">
                <a:latin typeface="Lucida Calligraphy" panose="03010101010101010101" pitchFamily="66" charset="0"/>
              </a:rPr>
              <a:t>   La cave au-dessous des pavés </a:t>
            </a:r>
          </a:p>
          <a:p>
            <a:r>
              <a:rPr lang="fr-FR" altLang="ru-RU" sz="2000" i="1">
                <a:latin typeface="Lucida Calligraphy" panose="03010101010101010101" pitchFamily="66" charset="0"/>
              </a:rPr>
              <a:t>                   de verre</a:t>
            </a:r>
          </a:p>
        </p:txBody>
      </p:sp>
    </p:spTree>
  </p:cSld>
  <p:clrMapOvr>
    <a:masterClrMapping/>
  </p:clrMapOvr>
  <p:transition spd="slow">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B69A2D07-4F4B-490D-BD19-FD93FE08E1E9}"/>
              </a:ext>
            </a:extLst>
          </p:cNvPr>
          <p:cNvSpPr>
            <a:spLocks noGrp="1" noChangeArrowheads="1"/>
          </p:cNvSpPr>
          <p:nvPr>
            <p:ph type="title"/>
          </p:nvPr>
        </p:nvSpPr>
        <p:spPr/>
        <p:txBody>
          <a:bodyPr/>
          <a:lstStyle/>
          <a:p>
            <a:r>
              <a:rPr lang="fr-FR" altLang="ru-RU" sz="2400" i="1">
                <a:latin typeface="Lucida Calligraphy" panose="03010101010101010101" pitchFamily="66" charset="0"/>
              </a:rPr>
              <a:t>Notre Dame d’Aubune</a:t>
            </a:r>
          </a:p>
        </p:txBody>
      </p:sp>
      <p:pic>
        <p:nvPicPr>
          <p:cNvPr id="36875" name="Picture 11" descr="P1010021">
            <a:extLst>
              <a:ext uri="{FF2B5EF4-FFF2-40B4-BE49-F238E27FC236}">
                <a16:creationId xmlns:a16="http://schemas.microsoft.com/office/drawing/2014/main" id="{E2E4EFFA-7D28-417D-94D3-CA3F8DE5B84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5738" y="1341438"/>
            <a:ext cx="4084637" cy="4967287"/>
          </a:xfr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6" name="Picture 12" descr="P1010023">
            <a:extLst>
              <a:ext uri="{FF2B5EF4-FFF2-40B4-BE49-F238E27FC236}">
                <a16:creationId xmlns:a16="http://schemas.microsoft.com/office/drawing/2014/main" id="{1474D40B-E0ED-45CD-B7C2-EAC5C7E7E70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341438"/>
            <a:ext cx="4321175" cy="3241675"/>
          </a:xfrm>
          <a:noFill/>
          <a:ln w="57150">
            <a:solidFill>
              <a:srgbClr val="0066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7" name="Text Box 13">
            <a:extLst>
              <a:ext uri="{FF2B5EF4-FFF2-40B4-BE49-F238E27FC236}">
                <a16:creationId xmlns:a16="http://schemas.microsoft.com/office/drawing/2014/main" id="{719AA722-1D1A-4E87-8C80-60169EB286F0}"/>
              </a:ext>
            </a:extLst>
          </p:cNvPr>
          <p:cNvSpPr txBox="1">
            <a:spLocks noChangeArrowheads="1"/>
          </p:cNvSpPr>
          <p:nvPr/>
        </p:nvSpPr>
        <p:spPr bwMode="auto">
          <a:xfrm>
            <a:off x="5219700" y="5229225"/>
            <a:ext cx="2900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i="1">
                <a:latin typeface="Lucida Calligraphy" panose="03010101010101010101" pitchFamily="66" charset="0"/>
              </a:rPr>
              <a:t>Chapelle du XII° siècle </a:t>
            </a:r>
          </a:p>
          <a:p>
            <a:r>
              <a:rPr lang="fr-FR" altLang="ru-RU" i="1">
                <a:latin typeface="Lucida Calligraphy" panose="03010101010101010101" pitchFamily="66" charset="0"/>
              </a:rPr>
              <a:t>  Dédiée à la Vierge</a:t>
            </a:r>
          </a:p>
        </p:txBody>
      </p:sp>
    </p:spTree>
  </p:cSld>
  <p:clrMapOvr>
    <a:masterClrMapping/>
  </p:clrMapOvr>
  <p:transition spd="slow">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P1010018">
            <a:extLst>
              <a:ext uri="{FF2B5EF4-FFF2-40B4-BE49-F238E27FC236}">
                <a16:creationId xmlns:a16="http://schemas.microsoft.com/office/drawing/2014/main" id="{728DA711-193C-4314-A860-BD89AB6352C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95513" y="188913"/>
            <a:ext cx="4838700" cy="6453187"/>
          </a:xfrm>
          <a:noFill/>
          <a:ln w="76200">
            <a:pattFill prst="diagBrick">
              <a:fgClr>
                <a:srgbClr val="FF3300"/>
              </a:fgClr>
              <a:bgClr>
                <a:srgbClr val="FFFFFF"/>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4" name="Picture 10" descr="MCj02801640000[1]">
            <a:extLst>
              <a:ext uri="{FF2B5EF4-FFF2-40B4-BE49-F238E27FC236}">
                <a16:creationId xmlns:a16="http://schemas.microsoft.com/office/drawing/2014/main" id="{1DAB97A9-06CB-4EFF-AF50-E8D1FD8F2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844675" cy="1604962"/>
          </a:xfrm>
          <a:prstGeom prst="rect">
            <a:avLst/>
          </a:prstGeom>
          <a:noFill/>
          <a:extLst>
            <a:ext uri="{909E8E84-426E-40DD-AFC4-6F175D3DCCD1}">
              <a14:hiddenFill xmlns:a14="http://schemas.microsoft.com/office/drawing/2010/main">
                <a:solidFill>
                  <a:srgbClr val="FFFFFF"/>
                </a:solidFill>
              </a14:hiddenFill>
            </a:ext>
          </a:extLst>
        </p:spPr>
      </p:pic>
      <p:pic>
        <p:nvPicPr>
          <p:cNvPr id="41996" name="Picture 12" descr="MCj02803820000[1]">
            <a:extLst>
              <a:ext uri="{FF2B5EF4-FFF2-40B4-BE49-F238E27FC236}">
                <a16:creationId xmlns:a16="http://schemas.microsoft.com/office/drawing/2014/main" id="{A103071A-A184-4187-8C35-DF3C50700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5373688"/>
            <a:ext cx="1511300"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0" fill="hold"/>
                                        <p:tgtEl>
                                          <p:spTgt spid="41989"/>
                                        </p:tgtEl>
                                        <p:attrNameLst>
                                          <p:attrName>ppt_w</p:attrName>
                                        </p:attrNameLst>
                                      </p:cBhvr>
                                      <p:tavLst>
                                        <p:tav tm="0" fmla="#ppt_w*sin(2.5*pi*$)">
                                          <p:val>
                                            <p:fltVal val="0"/>
                                          </p:val>
                                        </p:tav>
                                        <p:tav tm="100000">
                                          <p:val>
                                            <p:fltVal val="1"/>
                                          </p:val>
                                        </p:tav>
                                      </p:tavLst>
                                    </p:anim>
                                    <p:anim calcmode="lin" valueType="num">
                                      <p:cBhvr>
                                        <p:cTn id="8" dur="5000" fill="hold"/>
                                        <p:tgtEl>
                                          <p:spTgt spid="419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0AA9A095-1AE4-43AE-9C17-DDFEFD1C4A1B}"/>
              </a:ext>
            </a:extLst>
          </p:cNvPr>
          <p:cNvSpPr>
            <a:spLocks noGrp="1" noChangeArrowheads="1"/>
          </p:cNvSpPr>
          <p:nvPr>
            <p:ph type="title"/>
          </p:nvPr>
        </p:nvSpPr>
        <p:spPr/>
        <p:txBody>
          <a:bodyPr/>
          <a:lstStyle/>
          <a:p>
            <a:r>
              <a:rPr lang="fr-FR" altLang="ru-RU" sz="2800" i="1">
                <a:latin typeface="Lucida Calligraphy" panose="03010101010101010101" pitchFamily="66" charset="0"/>
              </a:rPr>
              <a:t>On termine par Châteauneuf du Pape</a:t>
            </a:r>
          </a:p>
        </p:txBody>
      </p:sp>
      <p:pic>
        <p:nvPicPr>
          <p:cNvPr id="38919" name="Picture 7" descr="ruine">
            <a:extLst>
              <a:ext uri="{FF2B5EF4-FFF2-40B4-BE49-F238E27FC236}">
                <a16:creationId xmlns:a16="http://schemas.microsoft.com/office/drawing/2014/main" id="{BE29B0B4-9988-4CD5-BE93-2956FF43A5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779838" y="1628775"/>
            <a:ext cx="4968875" cy="3690938"/>
          </a:xfrm>
          <a:noFill/>
          <a:ln w="76200">
            <a:pattFill prst="sphere">
              <a:fgClr>
                <a:schemeClr val="folHlink"/>
              </a:fgClr>
              <a:bgClr>
                <a:srgbClr val="FFFFFF"/>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0" name="Text Box 8">
            <a:extLst>
              <a:ext uri="{FF2B5EF4-FFF2-40B4-BE49-F238E27FC236}">
                <a16:creationId xmlns:a16="http://schemas.microsoft.com/office/drawing/2014/main" id="{EE2E44EB-C590-4F1E-B5B5-56FBAA743452}"/>
              </a:ext>
            </a:extLst>
          </p:cNvPr>
          <p:cNvSpPr txBox="1">
            <a:spLocks noChangeArrowheads="1"/>
          </p:cNvSpPr>
          <p:nvPr/>
        </p:nvSpPr>
        <p:spPr bwMode="auto">
          <a:xfrm>
            <a:off x="447675" y="1595438"/>
            <a:ext cx="29114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i="1">
                <a:latin typeface="Lucida Calligraphy" panose="03010101010101010101" pitchFamily="66" charset="0"/>
              </a:rPr>
              <a:t>Les ruines du château </a:t>
            </a:r>
          </a:p>
          <a:p>
            <a:r>
              <a:rPr lang="fr-FR" altLang="ru-RU" i="1">
                <a:latin typeface="Lucida Calligraphy" panose="03010101010101010101" pitchFamily="66" charset="0"/>
              </a:rPr>
              <a:t>Servant de résidence </a:t>
            </a:r>
          </a:p>
          <a:p>
            <a:r>
              <a:rPr lang="fr-FR" altLang="ru-RU" i="1">
                <a:latin typeface="Lucida Calligraphy" panose="03010101010101010101" pitchFamily="66" charset="0"/>
              </a:rPr>
              <a:t>D’été aux papes </a:t>
            </a:r>
          </a:p>
          <a:p>
            <a:r>
              <a:rPr lang="fr-FR" altLang="ru-RU" i="1">
                <a:latin typeface="Lucida Calligraphy" panose="03010101010101010101" pitchFamily="66" charset="0"/>
              </a:rPr>
              <a:t>D’Avignon</a:t>
            </a:r>
          </a:p>
          <a:p>
            <a:endParaRPr lang="fr-FR" altLang="ru-RU" i="1">
              <a:latin typeface="Lucida Calligraphy" panose="03010101010101010101" pitchFamily="66" charset="0"/>
            </a:endParaRPr>
          </a:p>
          <a:p>
            <a:endParaRPr lang="fr-FR" altLang="ru-RU" i="1">
              <a:latin typeface="Lucida Calligraphy" panose="03010101010101010101" pitchFamily="66" charset="0"/>
            </a:endParaRPr>
          </a:p>
          <a:p>
            <a:endParaRPr lang="fr-FR" altLang="ru-RU" i="1">
              <a:latin typeface="Lucida Calligraphy" panose="03010101010101010101" pitchFamily="66" charset="0"/>
            </a:endParaRPr>
          </a:p>
          <a:p>
            <a:endParaRPr lang="fr-FR" altLang="ru-RU" i="1">
              <a:latin typeface="Lucida Calligraphy" panose="03010101010101010101" pitchFamily="66" charset="0"/>
            </a:endParaRPr>
          </a:p>
          <a:p>
            <a:r>
              <a:rPr lang="fr-FR" altLang="ru-RU" i="1">
                <a:latin typeface="Lucida Calligraphy" panose="03010101010101010101" pitchFamily="66" charset="0"/>
              </a:rPr>
              <a:t>Heureusement il reste</a:t>
            </a:r>
          </a:p>
          <a:p>
            <a:r>
              <a:rPr lang="fr-FR" altLang="ru-RU" i="1">
                <a:latin typeface="Lucida Calligraphy" panose="03010101010101010101" pitchFamily="66" charset="0"/>
              </a:rPr>
              <a:t>Les vignes</a:t>
            </a:r>
          </a:p>
        </p:txBody>
      </p:sp>
    </p:spTree>
  </p:cSld>
  <p:clrMapOvr>
    <a:masterClrMapping/>
  </p:clrMapOvr>
  <p:transition spd="slow">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D34A000D-5997-42F4-8B14-64ABE75F5E80}"/>
              </a:ext>
            </a:extLst>
          </p:cNvPr>
          <p:cNvSpPr>
            <a:spLocks noGrp="1" noChangeArrowheads="1"/>
          </p:cNvSpPr>
          <p:nvPr>
            <p:ph type="title"/>
          </p:nvPr>
        </p:nvSpPr>
        <p:spPr>
          <a:xfrm>
            <a:off x="457200" y="274638"/>
            <a:ext cx="8229600" cy="922337"/>
          </a:xfrm>
        </p:spPr>
        <p:txBody>
          <a:bodyPr/>
          <a:lstStyle/>
          <a:p>
            <a:r>
              <a:rPr lang="fr-FR" altLang="ru-RU" sz="2400" i="1">
                <a:latin typeface="Lucida Calligraphy" panose="03010101010101010101" pitchFamily="66" charset="0"/>
              </a:rPr>
              <a:t>Visite à la cave Jamet, vignerons depuis 5 générations</a:t>
            </a:r>
          </a:p>
        </p:txBody>
      </p:sp>
      <p:pic>
        <p:nvPicPr>
          <p:cNvPr id="40969" name="Picture 9" descr="P1010033">
            <a:extLst>
              <a:ext uri="{FF2B5EF4-FFF2-40B4-BE49-F238E27FC236}">
                <a16:creationId xmlns:a16="http://schemas.microsoft.com/office/drawing/2014/main" id="{EA6DB3EA-907E-4CB5-A11B-919F1CD64B2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268413"/>
            <a:ext cx="7200900" cy="5400675"/>
          </a:xfr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P1010032">
            <a:extLst>
              <a:ext uri="{FF2B5EF4-FFF2-40B4-BE49-F238E27FC236}">
                <a16:creationId xmlns:a16="http://schemas.microsoft.com/office/drawing/2014/main" id="{54956C67-B3F1-45DC-BB13-ED8A914A86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a:extLst>
              <a:ext uri="{FF2B5EF4-FFF2-40B4-BE49-F238E27FC236}">
                <a16:creationId xmlns:a16="http://schemas.microsoft.com/office/drawing/2014/main" id="{8A546FB1-D8D7-49FD-AB1D-95F5200CCF1E}"/>
              </a:ext>
            </a:extLst>
          </p:cNvPr>
          <p:cNvSpPr>
            <a:spLocks noGrp="1" noChangeArrowheads="1"/>
          </p:cNvSpPr>
          <p:nvPr>
            <p:ph type="body" idx="1"/>
          </p:nvPr>
        </p:nvSpPr>
        <p:spPr>
          <a:xfrm>
            <a:off x="539750" y="1052513"/>
            <a:ext cx="8229600" cy="4495800"/>
          </a:xfrm>
        </p:spPr>
        <p:txBody>
          <a:bodyPr/>
          <a:lstStyle/>
          <a:p>
            <a:pPr>
              <a:lnSpc>
                <a:spcPct val="90000"/>
              </a:lnSpc>
              <a:buFont typeface="Wingdings" panose="05000000000000000000" pitchFamily="2" charset="2"/>
              <a:buNone/>
            </a:pPr>
            <a:r>
              <a:rPr lang="fr-FR" altLang="ru-RU" i="1">
                <a:solidFill>
                  <a:srgbClr val="FFCC00"/>
                </a:solidFill>
                <a:latin typeface="Lucida Calligraphy" panose="03010101010101010101" pitchFamily="66" charset="0"/>
              </a:rPr>
              <a:t>Le domaine viticole des côtes du Rhône s’étend sur 200 km du sud de Lyon au sud d’Avignon dans le département du Vaucluse.</a:t>
            </a:r>
          </a:p>
          <a:p>
            <a:pPr>
              <a:lnSpc>
                <a:spcPct val="90000"/>
              </a:lnSpc>
              <a:buFont typeface="Wingdings" panose="05000000000000000000" pitchFamily="2" charset="2"/>
              <a:buNone/>
            </a:pPr>
            <a:endParaRPr lang="fr-FR" altLang="ru-RU" i="1">
              <a:solidFill>
                <a:srgbClr val="FFCC00"/>
              </a:solidFill>
              <a:latin typeface="Lucida Calligraphy" panose="03010101010101010101" pitchFamily="66" charset="0"/>
            </a:endParaRPr>
          </a:p>
          <a:p>
            <a:pPr>
              <a:lnSpc>
                <a:spcPct val="90000"/>
              </a:lnSpc>
              <a:buFont typeface="Wingdings" panose="05000000000000000000" pitchFamily="2" charset="2"/>
              <a:buNone/>
            </a:pPr>
            <a:r>
              <a:rPr lang="fr-FR" altLang="ru-RU" i="1">
                <a:solidFill>
                  <a:srgbClr val="FFCC00"/>
                </a:solidFill>
                <a:latin typeface="Lucida Calligraphy" panose="03010101010101010101" pitchFamily="66" charset="0"/>
              </a:rPr>
              <a:t>Sa superficie de 79045 h et de 6000 exploitations le place au 2° rang français après le vignoble bordelais.</a:t>
            </a:r>
          </a:p>
          <a:p>
            <a:pPr>
              <a:lnSpc>
                <a:spcPct val="90000"/>
              </a:lnSpc>
              <a:buFont typeface="Wingdings" panose="05000000000000000000" pitchFamily="2" charset="2"/>
              <a:buNone/>
            </a:pPr>
            <a:endParaRPr lang="fr-FR" altLang="ru-RU" i="1">
              <a:solidFill>
                <a:srgbClr val="FFCC00"/>
              </a:solidFill>
              <a:latin typeface="Lucida Calligraphy" panose="03010101010101010101" pitchFamily="66" charset="0"/>
            </a:endParaRPr>
          </a:p>
        </p:txBody>
      </p:sp>
    </p:spTree>
  </p:cSld>
  <p:clrMapOvr>
    <a:masterClrMapping/>
  </p:clrMapOvr>
  <p:transition spd="slow">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E35E387F-E18E-49E7-8702-DE2892446C5E}"/>
              </a:ext>
            </a:extLst>
          </p:cNvPr>
          <p:cNvSpPr>
            <a:spLocks noGrp="1" noChangeArrowheads="1"/>
          </p:cNvSpPr>
          <p:nvPr>
            <p:ph type="title"/>
          </p:nvPr>
        </p:nvSpPr>
        <p:spPr/>
        <p:txBody>
          <a:bodyPr/>
          <a:lstStyle/>
          <a:p>
            <a:endParaRPr lang="ru-RU" altLang="ru-RU"/>
          </a:p>
        </p:txBody>
      </p:sp>
      <p:sp>
        <p:nvSpPr>
          <p:cNvPr id="48134" name="Rectangle 6">
            <a:extLst>
              <a:ext uri="{FF2B5EF4-FFF2-40B4-BE49-F238E27FC236}">
                <a16:creationId xmlns:a16="http://schemas.microsoft.com/office/drawing/2014/main" id="{799870BF-CBB6-4411-93B4-2D17C194EB9E}"/>
              </a:ext>
            </a:extLst>
          </p:cNvPr>
          <p:cNvSpPr>
            <a:spLocks noGrp="1" noChangeArrowheads="1"/>
          </p:cNvSpPr>
          <p:nvPr>
            <p:ph sz="half" idx="2"/>
          </p:nvPr>
        </p:nvSpPr>
        <p:spPr/>
        <p:txBody>
          <a:bodyPr/>
          <a:lstStyle/>
          <a:p>
            <a:endParaRPr lang="ru-RU" altLang="ru-RU" sz="2800"/>
          </a:p>
        </p:txBody>
      </p:sp>
      <p:pic>
        <p:nvPicPr>
          <p:cNvPr id="48135" name="Picture 7" descr="P1010030">
            <a:extLst>
              <a:ext uri="{FF2B5EF4-FFF2-40B4-BE49-F238E27FC236}">
                <a16:creationId xmlns:a16="http://schemas.microsoft.com/office/drawing/2014/main" id="{574F4991-051A-4E26-BB5B-1C991595C3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P1010031">
            <a:extLst>
              <a:ext uri="{FF2B5EF4-FFF2-40B4-BE49-F238E27FC236}">
                <a16:creationId xmlns:a16="http://schemas.microsoft.com/office/drawing/2014/main" id="{87928270-9B65-4BEF-A8E9-DC1FDA2B917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404813"/>
            <a:ext cx="3240088" cy="2430462"/>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5" name="Picture 9" descr="P1010034">
            <a:extLst>
              <a:ext uri="{FF2B5EF4-FFF2-40B4-BE49-F238E27FC236}">
                <a16:creationId xmlns:a16="http://schemas.microsoft.com/office/drawing/2014/main" id="{FE9D0FB0-FB09-484F-BFD3-2F183596169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35463" y="404813"/>
            <a:ext cx="4591050" cy="6119812"/>
          </a:xfrm>
          <a:noFill/>
          <a:ln w="76200">
            <a:solidFill>
              <a:srgbClr val="FF00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6" name="Text Box 10">
            <a:extLst>
              <a:ext uri="{FF2B5EF4-FFF2-40B4-BE49-F238E27FC236}">
                <a16:creationId xmlns:a16="http://schemas.microsoft.com/office/drawing/2014/main" id="{A8606119-A9AA-4486-B1E7-DEEE00E62E80}"/>
              </a:ext>
            </a:extLst>
          </p:cNvPr>
          <p:cNvSpPr txBox="1">
            <a:spLocks noChangeArrowheads="1"/>
          </p:cNvSpPr>
          <p:nvPr/>
        </p:nvSpPr>
        <p:spPr bwMode="auto">
          <a:xfrm>
            <a:off x="519113" y="4021138"/>
            <a:ext cx="3476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ru-RU" sz="2000" i="1">
                <a:latin typeface="Lucida Calligraphy" panose="03010101010101010101" pitchFamily="66" charset="0"/>
              </a:rPr>
              <a:t>Ils ont de l’imagination</a:t>
            </a:r>
          </a:p>
          <a:p>
            <a:r>
              <a:rPr lang="fr-FR" altLang="ru-RU" sz="2000" i="1">
                <a:latin typeface="Lucida Calligraphy" panose="03010101010101010101" pitchFamily="66" charset="0"/>
              </a:rPr>
              <a:t>   À la cave Jamet</a:t>
            </a:r>
          </a:p>
        </p:txBody>
      </p:sp>
    </p:spTree>
  </p:cSld>
  <p:clrMapOvr>
    <a:masterClrMapping/>
  </p:clrMapOvr>
  <p:transition spd="slow">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B43DCF86-6B62-4731-88B8-3C4E659A29B6}"/>
              </a:ext>
            </a:extLst>
          </p:cNvPr>
          <p:cNvSpPr>
            <a:spLocks noGrp="1" noChangeArrowheads="1"/>
          </p:cNvSpPr>
          <p:nvPr>
            <p:ph type="body" idx="1"/>
          </p:nvPr>
        </p:nvSpPr>
        <p:spPr>
          <a:xfrm>
            <a:off x="468313" y="1412875"/>
            <a:ext cx="8229600" cy="3816350"/>
          </a:xfrm>
        </p:spPr>
        <p:txBody>
          <a:bodyPr/>
          <a:lstStyle/>
          <a:p>
            <a:pPr>
              <a:buFont typeface="Wingdings" panose="05000000000000000000" pitchFamily="2" charset="2"/>
              <a:buNone/>
            </a:pPr>
            <a:r>
              <a:rPr lang="fr-FR" altLang="ru-RU" sz="3600" i="1">
                <a:solidFill>
                  <a:schemeClr val="tx2"/>
                </a:solidFill>
                <a:latin typeface="Lucida Calligraphy" panose="03010101010101010101" pitchFamily="66" charset="0"/>
              </a:rPr>
              <a:t>Après un bon restaurant et toutes ces dégustations dans les caves, vous vous demandez de quoi avions nous besoin en fin de journée……</a:t>
            </a:r>
          </a:p>
        </p:txBody>
      </p:sp>
      <p:pic>
        <p:nvPicPr>
          <p:cNvPr id="53252" name="Picture 4" descr="MCj04127300000[1]">
            <a:extLst>
              <a:ext uri="{FF2B5EF4-FFF2-40B4-BE49-F238E27FC236}">
                <a16:creationId xmlns:a16="http://schemas.microsoft.com/office/drawing/2014/main" id="{20B2CBC3-B67B-4095-88FB-CD6CA154C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652963"/>
            <a:ext cx="1624012"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MCj04064020000[1]">
            <a:extLst>
              <a:ext uri="{FF2B5EF4-FFF2-40B4-BE49-F238E27FC236}">
                <a16:creationId xmlns:a16="http://schemas.microsoft.com/office/drawing/2014/main" id="{71D7341A-1883-4A5C-9310-857D0ED66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508500"/>
            <a:ext cx="1409700"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P1010029">
            <a:extLst>
              <a:ext uri="{FF2B5EF4-FFF2-40B4-BE49-F238E27FC236}">
                <a16:creationId xmlns:a16="http://schemas.microsoft.com/office/drawing/2014/main" id="{E2F4D7AF-D7A8-4ECE-B080-AD52C17FD03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87450" y="333375"/>
            <a:ext cx="6624638" cy="4968875"/>
          </a:xfr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8" name="Text Box 6">
            <a:extLst>
              <a:ext uri="{FF2B5EF4-FFF2-40B4-BE49-F238E27FC236}">
                <a16:creationId xmlns:a16="http://schemas.microsoft.com/office/drawing/2014/main" id="{A52BF35C-5C6D-4443-8851-0E1D98189868}"/>
              </a:ext>
            </a:extLst>
          </p:cNvPr>
          <p:cNvSpPr txBox="1">
            <a:spLocks noChangeArrowheads="1"/>
          </p:cNvSpPr>
          <p:nvPr/>
        </p:nvSpPr>
        <p:spPr bwMode="auto">
          <a:xfrm>
            <a:off x="250825" y="5661025"/>
            <a:ext cx="9047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ru-RU" sz="3200" i="1">
                <a:latin typeface="Lucida Calligraphy" panose="03010101010101010101" pitchFamily="66" charset="0"/>
              </a:rPr>
              <a:t>Mais d’un grand verre d’eau bien sûr …</a:t>
            </a:r>
          </a:p>
        </p:txBody>
      </p:sp>
    </p:spTree>
  </p:cSld>
  <p:clrMapOvr>
    <a:masterClrMapping/>
  </p:clrMapOvr>
  <p:transition spd="slow">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WordArt 5">
            <a:extLst>
              <a:ext uri="{FF2B5EF4-FFF2-40B4-BE49-F238E27FC236}">
                <a16:creationId xmlns:a16="http://schemas.microsoft.com/office/drawing/2014/main" id="{7A5B449E-004A-476F-BBEF-BED87A9FAA40}"/>
              </a:ext>
            </a:extLst>
          </p:cNvPr>
          <p:cNvSpPr>
            <a:spLocks noChangeArrowheads="1" noChangeShapeType="1" noTextEdit="1"/>
          </p:cNvSpPr>
          <p:nvPr/>
        </p:nvSpPr>
        <p:spPr bwMode="auto">
          <a:xfrm>
            <a:off x="2500313" y="2752725"/>
            <a:ext cx="4143375" cy="13573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fr-FR" sz="5400" i="1" kern="10">
                <a:ln w="9525">
                  <a:round/>
                  <a:headEnd/>
                  <a:tailEnd/>
                </a:ln>
                <a:gradFill rotWithShape="0">
                  <a:gsLst>
                    <a:gs pos="0">
                      <a:srgbClr val="FFE701"/>
                    </a:gs>
                    <a:gs pos="100000">
                      <a:srgbClr val="FE3E02"/>
                    </a:gs>
                  </a:gsLst>
                  <a:lin ang="5400000" scaled="1"/>
                </a:gradFill>
                <a:latin typeface="Lucida Calligraphy" panose="03010101010101010101" pitchFamily="66" charset="0"/>
              </a:rPr>
              <a:t>au    revoir</a:t>
            </a:r>
            <a:endParaRPr lang="ru-RU" sz="5400" i="1" kern="10">
              <a:ln w="9525">
                <a:round/>
                <a:headEnd/>
                <a:tailEnd/>
              </a:ln>
              <a:gradFill rotWithShape="0">
                <a:gsLst>
                  <a:gs pos="0">
                    <a:srgbClr val="FFE701"/>
                  </a:gs>
                  <a:gs pos="100000">
                    <a:srgbClr val="FE3E02"/>
                  </a:gs>
                </a:gsLst>
                <a:lin ang="5400000" scaled="1"/>
              </a:gradFill>
            </a:endParaRPr>
          </a:p>
        </p:txBody>
      </p:sp>
      <p:sp>
        <p:nvSpPr>
          <p:cNvPr id="56326" name="Text Box 6">
            <a:extLst>
              <a:ext uri="{FF2B5EF4-FFF2-40B4-BE49-F238E27FC236}">
                <a16:creationId xmlns:a16="http://schemas.microsoft.com/office/drawing/2014/main" id="{C7667D05-1D55-49D5-B40D-83762E3442B1}"/>
              </a:ext>
            </a:extLst>
          </p:cNvPr>
          <p:cNvSpPr txBox="1">
            <a:spLocks noChangeArrowheads="1"/>
          </p:cNvSpPr>
          <p:nvPr/>
        </p:nvSpPr>
        <p:spPr bwMode="auto">
          <a:xfrm>
            <a:off x="4695825" y="6348413"/>
            <a:ext cx="3165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ru-RU">
                <a:solidFill>
                  <a:schemeClr val="hlink"/>
                </a:solidFill>
                <a:latin typeface="Lucida Calligraphy" panose="03010101010101010101" pitchFamily="66" charset="0"/>
              </a:rPr>
              <a:t>Colette.bros@wanadoo.fr</a:t>
            </a:r>
          </a:p>
        </p:txBody>
      </p:sp>
    </p:spTree>
  </p:cSld>
  <p:clrMapOvr>
    <a:masterClrMapping/>
  </p:clrMapOvr>
  <p:transition spd="slow">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0C624969-3B3E-4EF3-8F1D-61EF67C6E8D0}"/>
              </a:ext>
            </a:extLst>
          </p:cNvPr>
          <p:cNvSpPr>
            <a:spLocks noGrp="1" noChangeArrowheads="1"/>
          </p:cNvSpPr>
          <p:nvPr>
            <p:ph type="body" idx="1"/>
          </p:nvPr>
        </p:nvSpPr>
        <p:spPr>
          <a:xfrm>
            <a:off x="468313" y="476250"/>
            <a:ext cx="8229600" cy="5761038"/>
          </a:xfrm>
        </p:spPr>
        <p:txBody>
          <a:bodyPr/>
          <a:lstStyle/>
          <a:p>
            <a:pPr>
              <a:lnSpc>
                <a:spcPct val="80000"/>
              </a:lnSpc>
              <a:buFont typeface="Wingdings" panose="05000000000000000000" pitchFamily="2" charset="2"/>
              <a:buNone/>
            </a:pPr>
            <a:r>
              <a:rPr lang="fr-FR" altLang="ru-RU" sz="2000" i="1">
                <a:solidFill>
                  <a:schemeClr val="tx2"/>
                </a:solidFill>
                <a:latin typeface="Lucida Calligraphy" panose="03010101010101010101" pitchFamily="66" charset="0"/>
              </a:rPr>
              <a:t>Le climat de type midéterranéen est marqué par le mistral, ce vent violent, nécessaire au développement de la vigne. Les pluies très marquées, les températures chaudes et l’ensoleillement exceptionnel caractérise cette région.</a:t>
            </a:r>
          </a:p>
          <a:p>
            <a:pPr>
              <a:lnSpc>
                <a:spcPct val="8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a:p>
            <a:pPr>
              <a:lnSpc>
                <a:spcPct val="80000"/>
              </a:lnSpc>
              <a:buFont typeface="Wingdings" panose="05000000000000000000" pitchFamily="2" charset="2"/>
              <a:buNone/>
            </a:pPr>
            <a:r>
              <a:rPr lang="fr-FR" altLang="ru-RU" sz="2000" i="1">
                <a:solidFill>
                  <a:schemeClr val="tx2"/>
                </a:solidFill>
                <a:latin typeface="Lucida Calligraphy" panose="03010101010101010101" pitchFamily="66" charset="0"/>
              </a:rPr>
              <a:t>La forte personnalité du Rhône a imprimé sa marque sur l’ensemble du bassin sédimentaire, modelant les reliefs apportant des alluvions pour créer un ensemble riche et varié.</a:t>
            </a:r>
          </a:p>
          <a:p>
            <a:pPr>
              <a:lnSpc>
                <a:spcPct val="8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a:p>
            <a:pPr>
              <a:lnSpc>
                <a:spcPct val="8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a:p>
            <a:pPr>
              <a:lnSpc>
                <a:spcPct val="80000"/>
              </a:lnSpc>
              <a:buFont typeface="Wingdings" panose="05000000000000000000" pitchFamily="2" charset="2"/>
              <a:buNone/>
            </a:pPr>
            <a:r>
              <a:rPr lang="fr-FR" altLang="ru-RU" sz="2000" i="1">
                <a:solidFill>
                  <a:schemeClr val="tx2"/>
                </a:solidFill>
                <a:latin typeface="Lucida Calligraphy" panose="03010101010101010101" pitchFamily="66" charset="0"/>
              </a:rPr>
              <a:t>Cinsault, Clairette, Bourboulenc, Grenache, Carignan, Mourvèdre, Syrah, Roussanne, Marsanne et Viognier sont les cépages de cette région.</a:t>
            </a:r>
          </a:p>
          <a:p>
            <a:pPr>
              <a:lnSpc>
                <a:spcPct val="8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a:p>
            <a:pPr>
              <a:lnSpc>
                <a:spcPct val="8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a:p>
            <a:pPr>
              <a:lnSpc>
                <a:spcPct val="80000"/>
              </a:lnSpc>
              <a:buFont typeface="Wingdings" panose="05000000000000000000" pitchFamily="2" charset="2"/>
              <a:buNone/>
            </a:pPr>
            <a:r>
              <a:rPr lang="fr-FR" altLang="ru-RU" sz="2400" i="1">
                <a:solidFill>
                  <a:schemeClr val="tx2"/>
                </a:solidFill>
                <a:latin typeface="Lucida Calligraphy" panose="03010101010101010101" pitchFamily="66" charset="0"/>
              </a:rPr>
              <a:t>En route pour GIGONDAS, au pied des dentelles de Montmirail</a:t>
            </a:r>
          </a:p>
          <a:p>
            <a:pPr>
              <a:lnSpc>
                <a:spcPct val="80000"/>
              </a:lnSpc>
              <a:buFont typeface="Wingdings" panose="05000000000000000000" pitchFamily="2" charset="2"/>
              <a:buNone/>
            </a:pPr>
            <a:r>
              <a:rPr lang="fr-FR" altLang="ru-RU" sz="2000" i="1">
                <a:solidFill>
                  <a:schemeClr val="tx2"/>
                </a:solidFill>
                <a:latin typeface="Lucida Calligraphy" panose="03010101010101010101" pitchFamily="66" charset="0"/>
              </a:rPr>
              <a:t>                                                                            </a:t>
            </a:r>
          </a:p>
          <a:p>
            <a:pPr>
              <a:lnSpc>
                <a:spcPct val="80000"/>
              </a:lnSpc>
              <a:buFont typeface="Wingdings" panose="05000000000000000000" pitchFamily="2" charset="2"/>
              <a:buNone/>
            </a:pPr>
            <a:endParaRPr lang="fr-FR" altLang="ru-RU" sz="2000" i="1">
              <a:solidFill>
                <a:schemeClr val="tx2"/>
              </a:solidFill>
              <a:latin typeface="Lucida Calligraphy" panose="03010101010101010101" pitchFamily="66" charset="0"/>
            </a:endParaRPr>
          </a:p>
        </p:txBody>
      </p:sp>
      <p:sp>
        <p:nvSpPr>
          <p:cNvPr id="13316" name="AutoShape 4">
            <a:extLst>
              <a:ext uri="{FF2B5EF4-FFF2-40B4-BE49-F238E27FC236}">
                <a16:creationId xmlns:a16="http://schemas.microsoft.com/office/drawing/2014/main" id="{35C9682F-F724-413B-9ACA-327900C0C59E}"/>
              </a:ext>
            </a:extLst>
          </p:cNvPr>
          <p:cNvSpPr>
            <a:spLocks noChangeArrowheads="1"/>
          </p:cNvSpPr>
          <p:nvPr/>
        </p:nvSpPr>
        <p:spPr bwMode="auto">
          <a:xfrm>
            <a:off x="6877050" y="616585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3000" fill="hold"/>
                                        <p:tgtEl>
                                          <p:spTgt spid="13316"/>
                                        </p:tgtEl>
                                        <p:attrNameLst>
                                          <p:attrName>ppt_x</p:attrName>
                                        </p:attrNameLst>
                                      </p:cBhvr>
                                      <p:tavLst>
                                        <p:tav tm="0">
                                          <p:val>
                                            <p:strVal val="#ppt_x-.2"/>
                                          </p:val>
                                        </p:tav>
                                        <p:tav tm="100000">
                                          <p:val>
                                            <p:strVal val="#ppt_x"/>
                                          </p:val>
                                        </p:tav>
                                      </p:tavLst>
                                    </p:anim>
                                    <p:anim calcmode="lin" valueType="num">
                                      <p:cBhvr>
                                        <p:cTn id="8" dur="3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9"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planacces">
            <a:extLst>
              <a:ext uri="{FF2B5EF4-FFF2-40B4-BE49-F238E27FC236}">
                <a16:creationId xmlns:a16="http://schemas.microsoft.com/office/drawing/2014/main" id="{2500C793-CA61-4ABF-9F1E-DF070A2F5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04813"/>
            <a:ext cx="5210175" cy="568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99197F61-A6EC-42D1-A66E-0236F67BB66B}"/>
              </a:ext>
            </a:extLst>
          </p:cNvPr>
          <p:cNvSpPr>
            <a:spLocks noGrp="1" noChangeArrowheads="1"/>
          </p:cNvSpPr>
          <p:nvPr>
            <p:ph type="title"/>
          </p:nvPr>
        </p:nvSpPr>
        <p:spPr>
          <a:xfrm>
            <a:off x="468313" y="0"/>
            <a:ext cx="8229600" cy="1143000"/>
          </a:xfrm>
        </p:spPr>
        <p:txBody>
          <a:bodyPr/>
          <a:lstStyle/>
          <a:p>
            <a:r>
              <a:rPr lang="fr-FR" altLang="ru-RU" sz="2800" i="1">
                <a:latin typeface="Lucida Calligraphy" panose="03010101010101010101" pitchFamily="66" charset="0"/>
              </a:rPr>
              <a:t>Les dentelles de Montmirail</a:t>
            </a:r>
          </a:p>
        </p:txBody>
      </p:sp>
      <p:pic>
        <p:nvPicPr>
          <p:cNvPr id="23558" name="Picture 6" descr="montmirail-2">
            <a:extLst>
              <a:ext uri="{FF2B5EF4-FFF2-40B4-BE49-F238E27FC236}">
                <a16:creationId xmlns:a16="http://schemas.microsoft.com/office/drawing/2014/main" id="{D6EC9047-8075-4B3B-A272-F1EC624546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268413"/>
            <a:ext cx="6842125" cy="5132387"/>
          </a:xfrm>
          <a:noFill/>
          <a:ln w="76200">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montmirail-11">
            <a:extLst>
              <a:ext uri="{FF2B5EF4-FFF2-40B4-BE49-F238E27FC236}">
                <a16:creationId xmlns:a16="http://schemas.microsoft.com/office/drawing/2014/main" id="{B9ABAB09-483D-4DD7-824E-7A4DC20CBA0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montmirail-15">
            <a:extLst>
              <a:ext uri="{FF2B5EF4-FFF2-40B4-BE49-F238E27FC236}">
                <a16:creationId xmlns:a16="http://schemas.microsoft.com/office/drawing/2014/main" id="{0AF53CB9-5993-4FBA-AD30-22E2239F496A}"/>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11527497-F5B8-4B82-89DA-6B236B47F492}"/>
              </a:ext>
            </a:extLst>
          </p:cNvPr>
          <p:cNvSpPr>
            <a:spLocks noGrp="1" noChangeArrowheads="1"/>
          </p:cNvSpPr>
          <p:nvPr>
            <p:ph type="title"/>
          </p:nvPr>
        </p:nvSpPr>
        <p:spPr/>
        <p:txBody>
          <a:bodyPr/>
          <a:lstStyle/>
          <a:p>
            <a:r>
              <a:rPr lang="fr-FR" altLang="ru-RU" sz="2800" i="1">
                <a:latin typeface="Lucida Calligraphy" panose="03010101010101010101" pitchFamily="66" charset="0"/>
              </a:rPr>
              <a:t>Une halte au restaurant « Les Florets »</a:t>
            </a:r>
            <a:br>
              <a:rPr lang="fr-FR" altLang="ru-RU" sz="2800" i="1">
                <a:latin typeface="Lucida Calligraphy" panose="03010101010101010101" pitchFamily="66" charset="0"/>
              </a:rPr>
            </a:br>
            <a:r>
              <a:rPr lang="fr-FR" altLang="ru-RU" sz="2800" i="1">
                <a:latin typeface="Lucida Calligraphy" panose="03010101010101010101" pitchFamily="66" charset="0"/>
              </a:rPr>
              <a:t>route des dentelles</a:t>
            </a:r>
          </a:p>
        </p:txBody>
      </p:sp>
      <p:pic>
        <p:nvPicPr>
          <p:cNvPr id="14342" name="Picture 6" descr="P1010014">
            <a:extLst>
              <a:ext uri="{FF2B5EF4-FFF2-40B4-BE49-F238E27FC236}">
                <a16:creationId xmlns:a16="http://schemas.microsoft.com/office/drawing/2014/main" id="{E1103462-47BD-4878-9C34-4ECD0D52E5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363663"/>
            <a:ext cx="7056437" cy="5292725"/>
          </a:xfr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123CB09A-098D-41AD-9E11-056D5CE4AAF0}"/>
              </a:ext>
            </a:extLst>
          </p:cNvPr>
          <p:cNvSpPr>
            <a:spLocks noGrp="1" noChangeArrowheads="1"/>
          </p:cNvSpPr>
          <p:nvPr>
            <p:ph type="title"/>
          </p:nvPr>
        </p:nvSpPr>
        <p:spPr/>
        <p:txBody>
          <a:bodyPr/>
          <a:lstStyle/>
          <a:p>
            <a:r>
              <a:rPr lang="fr-FR" altLang="ru-RU" sz="2800" i="1">
                <a:latin typeface="Lucida Calligraphy" panose="03010101010101010101" pitchFamily="66" charset="0"/>
              </a:rPr>
              <a:t>Joli décor, joli vaisselle</a:t>
            </a:r>
          </a:p>
        </p:txBody>
      </p:sp>
      <p:pic>
        <p:nvPicPr>
          <p:cNvPr id="16392" name="Picture 8" descr="P1010013">
            <a:extLst>
              <a:ext uri="{FF2B5EF4-FFF2-40B4-BE49-F238E27FC236}">
                <a16:creationId xmlns:a16="http://schemas.microsoft.com/office/drawing/2014/main" id="{D03EB98E-BD77-478E-91B8-F59396C508F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90575" y="1600200"/>
            <a:ext cx="3371850" cy="4495800"/>
          </a:xfr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9" descr="P1010009">
            <a:extLst>
              <a:ext uri="{FF2B5EF4-FFF2-40B4-BE49-F238E27FC236}">
                <a16:creationId xmlns:a16="http://schemas.microsoft.com/office/drawing/2014/main" id="{4BAB9AB8-4969-442E-AFED-0D0065B0C09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9700" y="1600200"/>
            <a:ext cx="2895600" cy="2171700"/>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4" name="Picture 10" descr="P1010010">
            <a:extLst>
              <a:ext uri="{FF2B5EF4-FFF2-40B4-BE49-F238E27FC236}">
                <a16:creationId xmlns:a16="http://schemas.microsoft.com/office/drawing/2014/main" id="{4CF3465E-1415-4C49-8463-4DCB05565326}"/>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19700" y="3924300"/>
            <a:ext cx="2895600" cy="2171700"/>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transition>
</p:sld>
</file>

<file path=ppt/theme/theme1.xml><?xml version="1.0" encoding="utf-8"?>
<a:theme xmlns:a="http://schemas.openxmlformats.org/drawingml/2006/main" name="Coupure">
  <a:themeElements>
    <a:clrScheme name="Coupur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upur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upur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upur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upur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upur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upur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upur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upur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upur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upur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182</TotalTime>
  <Words>312</Words>
  <Application>Microsoft Office PowerPoint</Application>
  <PresentationFormat>Affichage à l'écran (4:3)</PresentationFormat>
  <Paragraphs>48</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Coupure</vt:lpstr>
      <vt:lpstr>Une journée dans les vignobles des côtes du Rhône </vt:lpstr>
      <vt:lpstr>Présentation PowerPoint</vt:lpstr>
      <vt:lpstr>Présentation PowerPoint</vt:lpstr>
      <vt:lpstr>Présentation PowerPoint</vt:lpstr>
      <vt:lpstr>Les dentelles de Montmirail</vt:lpstr>
      <vt:lpstr>Présentation PowerPoint</vt:lpstr>
      <vt:lpstr>Présentation PowerPoint</vt:lpstr>
      <vt:lpstr>Une halte au restaurant « Les Florets » route des dentelles</vt:lpstr>
      <vt:lpstr>Joli décor, joli vaisselle</vt:lpstr>
      <vt:lpstr>Une cuisine rafinée et délicieuse</vt:lpstr>
      <vt:lpstr>Présentation PowerPoint</vt:lpstr>
      <vt:lpstr>Une visite à la cave coopérative de Gigondas s’impose</vt:lpstr>
      <vt:lpstr>Direction Beaumes de Venise</vt:lpstr>
      <vt:lpstr>La cave coopérative de Beaumes de Venise est un véritable bijou</vt:lpstr>
      <vt:lpstr>Notre Dame d’Aubune</vt:lpstr>
      <vt:lpstr>Présentation PowerPoint</vt:lpstr>
      <vt:lpstr>On termine par Châteauneuf du Pape</vt:lpstr>
      <vt:lpstr>Visite à la cave Jamet, vignerons depuis 5 générations</vt:lpstr>
      <vt:lpstr>Présentation PowerPoint</vt:lpstr>
      <vt:lpstr>Présentation PowerPoint</vt:lpstr>
      <vt:lpstr>Présentation PowerPoint</vt:lpstr>
      <vt:lpstr>Présentation PowerPoint</vt:lpstr>
      <vt:lpstr>Présentation PowerPoint</vt:lpstr>
      <vt:lpstr>Présentation PowerPoint</vt:lpstr>
    </vt:vector>
  </TitlesOfParts>
  <Company>Aucune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journée dans les vignobles des côtes du Rhône</dc:title>
  <dc:creator>Propriétaire</dc:creator>
  <cp:lastModifiedBy>Propriétaire</cp:lastModifiedBy>
  <cp:revision>7</cp:revision>
  <dcterms:created xsi:type="dcterms:W3CDTF">2008-11-10T23:26:40Z</dcterms:created>
  <dcterms:modified xsi:type="dcterms:W3CDTF">2018-12-19T17:50:27Z</dcterms:modified>
</cp:coreProperties>
</file>