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FF9900"/>
    <a:srgbClr val="CB0308"/>
    <a:srgbClr val="660033"/>
    <a:srgbClr val="26263A"/>
    <a:srgbClr val="FF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Philippe Perrault" userId="776d70fad284bd96" providerId="Windows Live" clId="Web-{A5540274-5A7E-4486-B8E5-60F25A85CEAA}"/>
    <pc:docChg chg="modSld">
      <pc:chgData name="Jean-Philippe Perrault" userId="776d70fad284bd96" providerId="Windows Live" clId="Web-{A5540274-5A7E-4486-B8E5-60F25A85CEAA}" dt="2018-12-17T18:52:51.621" v="0" actId="1076"/>
      <pc:docMkLst>
        <pc:docMk/>
      </pc:docMkLst>
      <pc:sldChg chg="modSp">
        <pc:chgData name="Jean-Philippe Perrault" userId="776d70fad284bd96" providerId="Windows Live" clId="Web-{A5540274-5A7E-4486-B8E5-60F25A85CEAA}" dt="2018-12-17T18:52:51.621" v="0" actId="1076"/>
        <pc:sldMkLst>
          <pc:docMk/>
          <pc:sldMk cId="0" sldId="256"/>
        </pc:sldMkLst>
        <pc:spChg chg="mod">
          <ac:chgData name="Jean-Philippe Perrault" userId="776d70fad284bd96" providerId="Windows Live" clId="Web-{A5540274-5A7E-4486-B8E5-60F25A85CEAA}" dt="2018-12-17T18:52:51.621" v="0" actId="1076"/>
          <ac:spMkLst>
            <pc:docMk/>
            <pc:sldMk cId="0" sldId="256"/>
            <ac:spMk id="2050" creationId="{6915A6E5-5479-4B8C-A3D4-97C4F92D6D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BD93B35D-B618-46B3-A668-7D3BB6D9F264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1267" name="Rectangle 3">
              <a:extLst>
                <a:ext uri="{FF2B5EF4-FFF2-40B4-BE49-F238E27FC236}">
                  <a16:creationId xmlns:a16="http://schemas.microsoft.com/office/drawing/2014/main" id="{DA0360C0-235B-44FC-AA4C-0BB29724C7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68" name="Rectangle 4">
              <a:extLst>
                <a:ext uri="{FF2B5EF4-FFF2-40B4-BE49-F238E27FC236}">
                  <a16:creationId xmlns:a16="http://schemas.microsoft.com/office/drawing/2014/main" id="{E212578B-08E2-4914-8563-2ABBCA09C7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DD5BB185-6096-44C7-92D2-0F0DFAA694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A26361E7-D6C7-4779-B63A-166040CAA7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1" name="Rectangle 7">
              <a:extLst>
                <a:ext uri="{FF2B5EF4-FFF2-40B4-BE49-F238E27FC236}">
                  <a16:creationId xmlns:a16="http://schemas.microsoft.com/office/drawing/2014/main" id="{9B7ED42F-4B87-4D40-978E-3A64535257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2" name="Rectangle 8">
              <a:extLst>
                <a:ext uri="{FF2B5EF4-FFF2-40B4-BE49-F238E27FC236}">
                  <a16:creationId xmlns:a16="http://schemas.microsoft.com/office/drawing/2014/main" id="{E9604FC9-6CE4-418C-8C3F-B7104C2CA33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3" name="Rectangle 9">
              <a:extLst>
                <a:ext uri="{FF2B5EF4-FFF2-40B4-BE49-F238E27FC236}">
                  <a16:creationId xmlns:a16="http://schemas.microsoft.com/office/drawing/2014/main" id="{B3378542-7A53-48AB-B48B-BA99C77C1F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4" name="Rectangle 10">
              <a:extLst>
                <a:ext uri="{FF2B5EF4-FFF2-40B4-BE49-F238E27FC236}">
                  <a16:creationId xmlns:a16="http://schemas.microsoft.com/office/drawing/2014/main" id="{E78A65F3-8257-4E8D-954D-A747CC03A2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5" name="Rectangle 11">
              <a:extLst>
                <a:ext uri="{FF2B5EF4-FFF2-40B4-BE49-F238E27FC236}">
                  <a16:creationId xmlns:a16="http://schemas.microsoft.com/office/drawing/2014/main" id="{1C7A2111-7AF9-4C90-9313-77D32343AB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6" name="Rectangle 12">
              <a:extLst>
                <a:ext uri="{FF2B5EF4-FFF2-40B4-BE49-F238E27FC236}">
                  <a16:creationId xmlns:a16="http://schemas.microsoft.com/office/drawing/2014/main" id="{2111F242-61EF-49A2-9F0E-55A3FCDD57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7" name="Rectangle 13">
              <a:extLst>
                <a:ext uri="{FF2B5EF4-FFF2-40B4-BE49-F238E27FC236}">
                  <a16:creationId xmlns:a16="http://schemas.microsoft.com/office/drawing/2014/main" id="{D1F8FDF4-E65B-425D-80E3-584B13E481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8" name="Rectangle 14">
              <a:extLst>
                <a:ext uri="{FF2B5EF4-FFF2-40B4-BE49-F238E27FC236}">
                  <a16:creationId xmlns:a16="http://schemas.microsoft.com/office/drawing/2014/main" id="{EB363BA0-F1F2-46B8-9ABD-84255502BA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79" name="Rectangle 15">
              <a:extLst>
                <a:ext uri="{FF2B5EF4-FFF2-40B4-BE49-F238E27FC236}">
                  <a16:creationId xmlns:a16="http://schemas.microsoft.com/office/drawing/2014/main" id="{393F1641-12A9-4EEB-BC68-EABFC7046A6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80" name="Rectangle 16">
              <a:extLst>
                <a:ext uri="{FF2B5EF4-FFF2-40B4-BE49-F238E27FC236}">
                  <a16:creationId xmlns:a16="http://schemas.microsoft.com/office/drawing/2014/main" id="{6902067E-F9EC-4EEB-8902-7EECECB1F2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81" name="Rectangle 17">
              <a:extLst>
                <a:ext uri="{FF2B5EF4-FFF2-40B4-BE49-F238E27FC236}">
                  <a16:creationId xmlns:a16="http://schemas.microsoft.com/office/drawing/2014/main" id="{DB47DD91-C1C2-47DB-8ABE-B99B4E9DFD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fr-FR" altLang="fr-FR"/>
            </a:p>
          </p:txBody>
        </p:sp>
        <p:sp>
          <p:nvSpPr>
            <p:cNvPr id="11282" name="Rectangle 18">
              <a:extLst>
                <a:ext uri="{FF2B5EF4-FFF2-40B4-BE49-F238E27FC236}">
                  <a16:creationId xmlns:a16="http://schemas.microsoft.com/office/drawing/2014/main" id="{7A796525-7DF6-4C9D-A974-9B3C2DF02C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fr-FR" altLang="fr-FR"/>
            </a:p>
          </p:txBody>
        </p:sp>
        <p:sp>
          <p:nvSpPr>
            <p:cNvPr id="11283" name="Rectangle 19">
              <a:extLst>
                <a:ext uri="{FF2B5EF4-FFF2-40B4-BE49-F238E27FC236}">
                  <a16:creationId xmlns:a16="http://schemas.microsoft.com/office/drawing/2014/main" id="{01231453-D192-48A8-8774-9C42068F0B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4" name="Rectangle 20">
              <a:extLst>
                <a:ext uri="{FF2B5EF4-FFF2-40B4-BE49-F238E27FC236}">
                  <a16:creationId xmlns:a16="http://schemas.microsoft.com/office/drawing/2014/main" id="{DB19E155-6973-41A0-B3DF-07D1F355413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5" name="Rectangle 21">
              <a:extLst>
                <a:ext uri="{FF2B5EF4-FFF2-40B4-BE49-F238E27FC236}">
                  <a16:creationId xmlns:a16="http://schemas.microsoft.com/office/drawing/2014/main" id="{66A3BFFC-1AF2-4AF1-A8A7-CC19398DC6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6" name="Rectangle 22">
              <a:extLst>
                <a:ext uri="{FF2B5EF4-FFF2-40B4-BE49-F238E27FC236}">
                  <a16:creationId xmlns:a16="http://schemas.microsoft.com/office/drawing/2014/main" id="{74C70908-E0BB-448E-B601-1D3E6145B3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7" name="Rectangle 23">
              <a:extLst>
                <a:ext uri="{FF2B5EF4-FFF2-40B4-BE49-F238E27FC236}">
                  <a16:creationId xmlns:a16="http://schemas.microsoft.com/office/drawing/2014/main" id="{677CA95E-62D5-4CE5-96E1-DD08A269F3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8" name="Rectangle 24">
              <a:extLst>
                <a:ext uri="{FF2B5EF4-FFF2-40B4-BE49-F238E27FC236}">
                  <a16:creationId xmlns:a16="http://schemas.microsoft.com/office/drawing/2014/main" id="{258A36E5-05BE-4FE2-BE99-977135ADCF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89" name="Rectangle 25">
              <a:extLst>
                <a:ext uri="{FF2B5EF4-FFF2-40B4-BE49-F238E27FC236}">
                  <a16:creationId xmlns:a16="http://schemas.microsoft.com/office/drawing/2014/main" id="{98EB9594-59EC-49B0-9B9D-E5286A5198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0" name="Rectangle 26">
              <a:extLst>
                <a:ext uri="{FF2B5EF4-FFF2-40B4-BE49-F238E27FC236}">
                  <a16:creationId xmlns:a16="http://schemas.microsoft.com/office/drawing/2014/main" id="{22C92745-11F4-4B7D-AA72-57857662B3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91" name="Rectangle 27">
              <a:extLst>
                <a:ext uri="{FF2B5EF4-FFF2-40B4-BE49-F238E27FC236}">
                  <a16:creationId xmlns:a16="http://schemas.microsoft.com/office/drawing/2014/main" id="{DC0DAA97-EB74-4C8A-9194-AD83485C7F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92" name="Rectangle 28">
              <a:extLst>
                <a:ext uri="{FF2B5EF4-FFF2-40B4-BE49-F238E27FC236}">
                  <a16:creationId xmlns:a16="http://schemas.microsoft.com/office/drawing/2014/main" id="{E6504DE1-BB72-4DEA-8E0E-7E62F3DDCA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93" name="Rectangle 29">
              <a:extLst>
                <a:ext uri="{FF2B5EF4-FFF2-40B4-BE49-F238E27FC236}">
                  <a16:creationId xmlns:a16="http://schemas.microsoft.com/office/drawing/2014/main" id="{8CF95805-80E6-48E9-9A8A-9797104D81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/>
            </a:p>
          </p:txBody>
        </p:sp>
        <p:sp>
          <p:nvSpPr>
            <p:cNvPr id="11294" name="Rectangle 30">
              <a:extLst>
                <a:ext uri="{FF2B5EF4-FFF2-40B4-BE49-F238E27FC236}">
                  <a16:creationId xmlns:a16="http://schemas.microsoft.com/office/drawing/2014/main" id="{6677955C-1186-431F-948B-72778CC971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5" name="Rectangle 31">
              <a:extLst>
                <a:ext uri="{FF2B5EF4-FFF2-40B4-BE49-F238E27FC236}">
                  <a16:creationId xmlns:a16="http://schemas.microsoft.com/office/drawing/2014/main" id="{5AE187D6-7C09-4CA0-84F8-611686DB8C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6" name="Rectangle 32">
              <a:extLst>
                <a:ext uri="{FF2B5EF4-FFF2-40B4-BE49-F238E27FC236}">
                  <a16:creationId xmlns:a16="http://schemas.microsoft.com/office/drawing/2014/main" id="{7AE4CF76-D6E7-49E8-87E8-1DE12B9F57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7" name="Rectangle 33">
              <a:extLst>
                <a:ext uri="{FF2B5EF4-FFF2-40B4-BE49-F238E27FC236}">
                  <a16:creationId xmlns:a16="http://schemas.microsoft.com/office/drawing/2014/main" id="{E5C151DE-6989-4AA5-B7B5-B6C7479C4F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8" name="Rectangle 34">
              <a:extLst>
                <a:ext uri="{FF2B5EF4-FFF2-40B4-BE49-F238E27FC236}">
                  <a16:creationId xmlns:a16="http://schemas.microsoft.com/office/drawing/2014/main" id="{80EB7446-8AF5-4A09-A10A-6C6EBA810F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/>
            </a:p>
          </p:txBody>
        </p:sp>
        <p:sp>
          <p:nvSpPr>
            <p:cNvPr id="11299" name="Oval 35">
              <a:extLst>
                <a:ext uri="{FF2B5EF4-FFF2-40B4-BE49-F238E27FC236}">
                  <a16:creationId xmlns:a16="http://schemas.microsoft.com/office/drawing/2014/main" id="{5AC78F27-242C-4B36-99E0-C11E903B35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Oval 36">
              <a:extLst>
                <a:ext uri="{FF2B5EF4-FFF2-40B4-BE49-F238E27FC236}">
                  <a16:creationId xmlns:a16="http://schemas.microsoft.com/office/drawing/2014/main" id="{CC8EDF80-5AEC-4913-979E-6D954D1EDC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Oval 37">
              <a:extLst>
                <a:ext uri="{FF2B5EF4-FFF2-40B4-BE49-F238E27FC236}">
                  <a16:creationId xmlns:a16="http://schemas.microsoft.com/office/drawing/2014/main" id="{6AFF2DC0-1A7C-4F93-BF47-8A0B236010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Oval 38">
              <a:extLst>
                <a:ext uri="{FF2B5EF4-FFF2-40B4-BE49-F238E27FC236}">
                  <a16:creationId xmlns:a16="http://schemas.microsoft.com/office/drawing/2014/main" id="{64DB52B0-429F-4CEF-89D6-D992A22DF6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Oval 39">
              <a:extLst>
                <a:ext uri="{FF2B5EF4-FFF2-40B4-BE49-F238E27FC236}">
                  <a16:creationId xmlns:a16="http://schemas.microsoft.com/office/drawing/2014/main" id="{DF52E0FC-41D0-47CE-8AD3-58BAA1FF02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Oval 40">
              <a:extLst>
                <a:ext uri="{FF2B5EF4-FFF2-40B4-BE49-F238E27FC236}">
                  <a16:creationId xmlns:a16="http://schemas.microsoft.com/office/drawing/2014/main" id="{4F926A24-ED03-4087-B376-8662D57AD9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Oval 41">
              <a:extLst>
                <a:ext uri="{FF2B5EF4-FFF2-40B4-BE49-F238E27FC236}">
                  <a16:creationId xmlns:a16="http://schemas.microsoft.com/office/drawing/2014/main" id="{B7B45BB2-3A90-4F65-8B4D-62CEE483ED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Oval 42">
              <a:extLst>
                <a:ext uri="{FF2B5EF4-FFF2-40B4-BE49-F238E27FC236}">
                  <a16:creationId xmlns:a16="http://schemas.microsoft.com/office/drawing/2014/main" id="{3F35758C-7984-4EBF-8D18-81F572CAAD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7" name="Oval 43">
              <a:extLst>
                <a:ext uri="{FF2B5EF4-FFF2-40B4-BE49-F238E27FC236}">
                  <a16:creationId xmlns:a16="http://schemas.microsoft.com/office/drawing/2014/main" id="{E3F8E8A8-0182-47AB-BD90-32B05AB0EE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8" name="Oval 44">
              <a:extLst>
                <a:ext uri="{FF2B5EF4-FFF2-40B4-BE49-F238E27FC236}">
                  <a16:creationId xmlns:a16="http://schemas.microsoft.com/office/drawing/2014/main" id="{D6867C02-F5C4-48CD-BA0A-82D8693CE3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9" name="Oval 45">
              <a:extLst>
                <a:ext uri="{FF2B5EF4-FFF2-40B4-BE49-F238E27FC236}">
                  <a16:creationId xmlns:a16="http://schemas.microsoft.com/office/drawing/2014/main" id="{2F1EEA48-1661-4D39-87D8-6DE2FFB5D5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0" name="Oval 46">
              <a:extLst>
                <a:ext uri="{FF2B5EF4-FFF2-40B4-BE49-F238E27FC236}">
                  <a16:creationId xmlns:a16="http://schemas.microsoft.com/office/drawing/2014/main" id="{6C0FB765-061F-4124-9DA3-C8ADBCD99B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1" name="Oval 47">
              <a:extLst>
                <a:ext uri="{FF2B5EF4-FFF2-40B4-BE49-F238E27FC236}">
                  <a16:creationId xmlns:a16="http://schemas.microsoft.com/office/drawing/2014/main" id="{AFE02C52-BF3E-4966-A024-11D44E6734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2" name="Oval 48">
              <a:extLst>
                <a:ext uri="{FF2B5EF4-FFF2-40B4-BE49-F238E27FC236}">
                  <a16:creationId xmlns:a16="http://schemas.microsoft.com/office/drawing/2014/main" id="{60EF58EA-E453-422F-A451-5797B41372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3" name="Oval 49">
              <a:extLst>
                <a:ext uri="{FF2B5EF4-FFF2-40B4-BE49-F238E27FC236}">
                  <a16:creationId xmlns:a16="http://schemas.microsoft.com/office/drawing/2014/main" id="{A22C1A4E-6386-41AD-B453-77C12ED5B5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4" name="Oval 50">
              <a:extLst>
                <a:ext uri="{FF2B5EF4-FFF2-40B4-BE49-F238E27FC236}">
                  <a16:creationId xmlns:a16="http://schemas.microsoft.com/office/drawing/2014/main" id="{5AB826BB-810A-4034-9AE0-D1B78E03B6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5" name="Oval 51">
              <a:extLst>
                <a:ext uri="{FF2B5EF4-FFF2-40B4-BE49-F238E27FC236}">
                  <a16:creationId xmlns:a16="http://schemas.microsoft.com/office/drawing/2014/main" id="{2E3209C9-B0A4-47FA-A082-39B8BE6DD4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6" name="Oval 52">
              <a:extLst>
                <a:ext uri="{FF2B5EF4-FFF2-40B4-BE49-F238E27FC236}">
                  <a16:creationId xmlns:a16="http://schemas.microsoft.com/office/drawing/2014/main" id="{064834BC-7D98-453D-BB1E-B527EA61CE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7" name="Oval 53">
              <a:extLst>
                <a:ext uri="{FF2B5EF4-FFF2-40B4-BE49-F238E27FC236}">
                  <a16:creationId xmlns:a16="http://schemas.microsoft.com/office/drawing/2014/main" id="{C33BF834-CDF8-45C6-BDC2-5A172255D3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8" name="Oval 54">
              <a:extLst>
                <a:ext uri="{FF2B5EF4-FFF2-40B4-BE49-F238E27FC236}">
                  <a16:creationId xmlns:a16="http://schemas.microsoft.com/office/drawing/2014/main" id="{4D450C4E-D401-4C46-B3AA-5B2B18C9BD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9" name="Oval 55">
              <a:extLst>
                <a:ext uri="{FF2B5EF4-FFF2-40B4-BE49-F238E27FC236}">
                  <a16:creationId xmlns:a16="http://schemas.microsoft.com/office/drawing/2014/main" id="{1C5E3850-8842-4E30-B032-49C7AAE6BC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0" name="Oval 56">
              <a:extLst>
                <a:ext uri="{FF2B5EF4-FFF2-40B4-BE49-F238E27FC236}">
                  <a16:creationId xmlns:a16="http://schemas.microsoft.com/office/drawing/2014/main" id="{5F1BDA97-6C09-454F-9788-2EA7A1C3A5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1" name="Oval 57">
              <a:extLst>
                <a:ext uri="{FF2B5EF4-FFF2-40B4-BE49-F238E27FC236}">
                  <a16:creationId xmlns:a16="http://schemas.microsoft.com/office/drawing/2014/main" id="{2D77F2B6-9E4A-4329-8DAF-1938DC88F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2" name="Oval 58">
              <a:extLst>
                <a:ext uri="{FF2B5EF4-FFF2-40B4-BE49-F238E27FC236}">
                  <a16:creationId xmlns:a16="http://schemas.microsoft.com/office/drawing/2014/main" id="{952E3728-AF3A-4BBC-BAA2-EBEED87044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3" name="Oval 59">
              <a:extLst>
                <a:ext uri="{FF2B5EF4-FFF2-40B4-BE49-F238E27FC236}">
                  <a16:creationId xmlns:a16="http://schemas.microsoft.com/office/drawing/2014/main" id="{06F64F6D-4C51-4BAD-B3C1-A6BE5712D1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4" name="Oval 60">
              <a:extLst>
                <a:ext uri="{FF2B5EF4-FFF2-40B4-BE49-F238E27FC236}">
                  <a16:creationId xmlns:a16="http://schemas.microsoft.com/office/drawing/2014/main" id="{E8E8F990-E06C-4D26-9B30-6660F6D8EB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5" name="Oval 61">
              <a:extLst>
                <a:ext uri="{FF2B5EF4-FFF2-40B4-BE49-F238E27FC236}">
                  <a16:creationId xmlns:a16="http://schemas.microsoft.com/office/drawing/2014/main" id="{219451A0-AA65-49A1-9BF1-46CF92F2F8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6" name="Oval 62">
              <a:extLst>
                <a:ext uri="{FF2B5EF4-FFF2-40B4-BE49-F238E27FC236}">
                  <a16:creationId xmlns:a16="http://schemas.microsoft.com/office/drawing/2014/main" id="{147D35F7-B13D-48AB-8CD5-5AF43ED71B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7" name="Oval 63">
              <a:extLst>
                <a:ext uri="{FF2B5EF4-FFF2-40B4-BE49-F238E27FC236}">
                  <a16:creationId xmlns:a16="http://schemas.microsoft.com/office/drawing/2014/main" id="{F24E4F42-75C8-457A-8D13-C599D0933C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8" name="Oval 64">
              <a:extLst>
                <a:ext uri="{FF2B5EF4-FFF2-40B4-BE49-F238E27FC236}">
                  <a16:creationId xmlns:a16="http://schemas.microsoft.com/office/drawing/2014/main" id="{032D8B2B-6826-46EC-9E0F-E94FD469EB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9" name="Oval 65">
              <a:extLst>
                <a:ext uri="{FF2B5EF4-FFF2-40B4-BE49-F238E27FC236}">
                  <a16:creationId xmlns:a16="http://schemas.microsoft.com/office/drawing/2014/main" id="{9DFAF845-FCB4-4996-AD5E-40548775B1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0" name="Oval 66">
              <a:extLst>
                <a:ext uri="{FF2B5EF4-FFF2-40B4-BE49-F238E27FC236}">
                  <a16:creationId xmlns:a16="http://schemas.microsoft.com/office/drawing/2014/main" id="{3DEE5785-4BCC-4F20-9369-1BA630553A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1" name="Oval 67">
              <a:extLst>
                <a:ext uri="{FF2B5EF4-FFF2-40B4-BE49-F238E27FC236}">
                  <a16:creationId xmlns:a16="http://schemas.microsoft.com/office/drawing/2014/main" id="{3F7A534D-828E-4E79-88E4-6686182879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2" name="Oval 68">
              <a:extLst>
                <a:ext uri="{FF2B5EF4-FFF2-40B4-BE49-F238E27FC236}">
                  <a16:creationId xmlns:a16="http://schemas.microsoft.com/office/drawing/2014/main" id="{3E0AD7A5-EBBB-4CDC-A798-6B1470BE0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3" name="Oval 69">
              <a:extLst>
                <a:ext uri="{FF2B5EF4-FFF2-40B4-BE49-F238E27FC236}">
                  <a16:creationId xmlns:a16="http://schemas.microsoft.com/office/drawing/2014/main" id="{55592B0A-F8C2-4379-9A8D-64BA31E02B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4" name="Oval 70">
              <a:extLst>
                <a:ext uri="{FF2B5EF4-FFF2-40B4-BE49-F238E27FC236}">
                  <a16:creationId xmlns:a16="http://schemas.microsoft.com/office/drawing/2014/main" id="{4D30EF82-74E1-4A49-9784-9150AE70C9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5" name="Oval 71">
              <a:extLst>
                <a:ext uri="{FF2B5EF4-FFF2-40B4-BE49-F238E27FC236}">
                  <a16:creationId xmlns:a16="http://schemas.microsoft.com/office/drawing/2014/main" id="{7E3E715B-D8D9-469C-919A-06AC56E09B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6" name="Oval 72">
              <a:extLst>
                <a:ext uri="{FF2B5EF4-FFF2-40B4-BE49-F238E27FC236}">
                  <a16:creationId xmlns:a16="http://schemas.microsoft.com/office/drawing/2014/main" id="{2B6D7293-0746-4DED-ABD7-445A452A5E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7" name="Oval 73">
              <a:extLst>
                <a:ext uri="{FF2B5EF4-FFF2-40B4-BE49-F238E27FC236}">
                  <a16:creationId xmlns:a16="http://schemas.microsoft.com/office/drawing/2014/main" id="{0C6C87FD-7386-4951-8B5F-1F85114DE3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8" name="Oval 74">
              <a:extLst>
                <a:ext uri="{FF2B5EF4-FFF2-40B4-BE49-F238E27FC236}">
                  <a16:creationId xmlns:a16="http://schemas.microsoft.com/office/drawing/2014/main" id="{3C69086E-6C3D-45B0-88E3-CF4A32AF16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9" name="Oval 75">
              <a:extLst>
                <a:ext uri="{FF2B5EF4-FFF2-40B4-BE49-F238E27FC236}">
                  <a16:creationId xmlns:a16="http://schemas.microsoft.com/office/drawing/2014/main" id="{7DFECFE4-1771-460A-9A64-4971CFA877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0" name="Oval 76">
              <a:extLst>
                <a:ext uri="{FF2B5EF4-FFF2-40B4-BE49-F238E27FC236}">
                  <a16:creationId xmlns:a16="http://schemas.microsoft.com/office/drawing/2014/main" id="{F2230AFF-48B3-4D3E-B377-294171DFCB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1" name="Oval 77">
              <a:extLst>
                <a:ext uri="{FF2B5EF4-FFF2-40B4-BE49-F238E27FC236}">
                  <a16:creationId xmlns:a16="http://schemas.microsoft.com/office/drawing/2014/main" id="{DA8C46EA-CD33-4D3C-900B-ACA6BD88F3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2" name="Oval 78">
              <a:extLst>
                <a:ext uri="{FF2B5EF4-FFF2-40B4-BE49-F238E27FC236}">
                  <a16:creationId xmlns:a16="http://schemas.microsoft.com/office/drawing/2014/main" id="{62FBC538-2E46-44A2-BF02-53CEA3A995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3" name="Oval 79">
              <a:extLst>
                <a:ext uri="{FF2B5EF4-FFF2-40B4-BE49-F238E27FC236}">
                  <a16:creationId xmlns:a16="http://schemas.microsoft.com/office/drawing/2014/main" id="{4A313682-3062-43C6-8981-BE70D0508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4" name="Oval 80">
              <a:extLst>
                <a:ext uri="{FF2B5EF4-FFF2-40B4-BE49-F238E27FC236}">
                  <a16:creationId xmlns:a16="http://schemas.microsoft.com/office/drawing/2014/main" id="{2E312ADA-D4AD-46A7-8726-044D6164CC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5" name="Oval 81">
              <a:extLst>
                <a:ext uri="{FF2B5EF4-FFF2-40B4-BE49-F238E27FC236}">
                  <a16:creationId xmlns:a16="http://schemas.microsoft.com/office/drawing/2014/main" id="{8CC862C0-E4C0-4F81-A09E-62A1B62BC5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6" name="Oval 82">
              <a:extLst>
                <a:ext uri="{FF2B5EF4-FFF2-40B4-BE49-F238E27FC236}">
                  <a16:creationId xmlns:a16="http://schemas.microsoft.com/office/drawing/2014/main" id="{31C378E3-1227-4AEC-9391-D75502E7AF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7" name="Oval 83">
              <a:extLst>
                <a:ext uri="{FF2B5EF4-FFF2-40B4-BE49-F238E27FC236}">
                  <a16:creationId xmlns:a16="http://schemas.microsoft.com/office/drawing/2014/main" id="{CD03C11C-D785-4F1F-8B2D-A7F611172C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8" name="Oval 84">
              <a:extLst>
                <a:ext uri="{FF2B5EF4-FFF2-40B4-BE49-F238E27FC236}">
                  <a16:creationId xmlns:a16="http://schemas.microsoft.com/office/drawing/2014/main" id="{2AFDA78C-F0BB-4CD9-AEE7-C71839B96C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9" name="Oval 85">
              <a:extLst>
                <a:ext uri="{FF2B5EF4-FFF2-40B4-BE49-F238E27FC236}">
                  <a16:creationId xmlns:a16="http://schemas.microsoft.com/office/drawing/2014/main" id="{BD5A4897-F929-4938-A829-63592F0263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0" name="Oval 86">
              <a:extLst>
                <a:ext uri="{FF2B5EF4-FFF2-40B4-BE49-F238E27FC236}">
                  <a16:creationId xmlns:a16="http://schemas.microsoft.com/office/drawing/2014/main" id="{00BE4E30-1E0C-4807-B2FC-F2C4A5BDAD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1" name="Oval 87">
              <a:extLst>
                <a:ext uri="{FF2B5EF4-FFF2-40B4-BE49-F238E27FC236}">
                  <a16:creationId xmlns:a16="http://schemas.microsoft.com/office/drawing/2014/main" id="{42ED292A-B38E-4F78-B031-729EF725D3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2" name="Oval 88">
              <a:extLst>
                <a:ext uri="{FF2B5EF4-FFF2-40B4-BE49-F238E27FC236}">
                  <a16:creationId xmlns:a16="http://schemas.microsoft.com/office/drawing/2014/main" id="{C1FE1B93-C7AA-4C7C-A6AC-FABB22BCE4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3" name="Oval 89">
              <a:extLst>
                <a:ext uri="{FF2B5EF4-FFF2-40B4-BE49-F238E27FC236}">
                  <a16:creationId xmlns:a16="http://schemas.microsoft.com/office/drawing/2014/main" id="{FF93F4C8-C2D0-41E4-AB9F-42FA7AAB1D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4" name="Oval 90">
              <a:extLst>
                <a:ext uri="{FF2B5EF4-FFF2-40B4-BE49-F238E27FC236}">
                  <a16:creationId xmlns:a16="http://schemas.microsoft.com/office/drawing/2014/main" id="{91C05E05-47E5-45E8-A267-A5BFAE053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5" name="Oval 91">
              <a:extLst>
                <a:ext uri="{FF2B5EF4-FFF2-40B4-BE49-F238E27FC236}">
                  <a16:creationId xmlns:a16="http://schemas.microsoft.com/office/drawing/2014/main" id="{FC2E5CAA-BF81-4D11-AB83-503C10138A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6" name="Oval 92">
              <a:extLst>
                <a:ext uri="{FF2B5EF4-FFF2-40B4-BE49-F238E27FC236}">
                  <a16:creationId xmlns:a16="http://schemas.microsoft.com/office/drawing/2014/main" id="{4B2749B5-3199-4266-9F0B-040F641E26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7" name="Oval 93">
              <a:extLst>
                <a:ext uri="{FF2B5EF4-FFF2-40B4-BE49-F238E27FC236}">
                  <a16:creationId xmlns:a16="http://schemas.microsoft.com/office/drawing/2014/main" id="{C6D218AC-4ACE-493B-BDBB-9EDD24B51A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8" name="Oval 94">
              <a:extLst>
                <a:ext uri="{FF2B5EF4-FFF2-40B4-BE49-F238E27FC236}">
                  <a16:creationId xmlns:a16="http://schemas.microsoft.com/office/drawing/2014/main" id="{D73BA544-7E54-4BDF-A964-11D9BF1654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9" name="Oval 95">
              <a:extLst>
                <a:ext uri="{FF2B5EF4-FFF2-40B4-BE49-F238E27FC236}">
                  <a16:creationId xmlns:a16="http://schemas.microsoft.com/office/drawing/2014/main" id="{BB10748D-6FFD-4EF9-95F8-FC8E839F6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0" name="Oval 96">
              <a:extLst>
                <a:ext uri="{FF2B5EF4-FFF2-40B4-BE49-F238E27FC236}">
                  <a16:creationId xmlns:a16="http://schemas.microsoft.com/office/drawing/2014/main" id="{ECEBA76C-1724-425B-8B20-FD304F343E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1" name="Oval 97">
              <a:extLst>
                <a:ext uri="{FF2B5EF4-FFF2-40B4-BE49-F238E27FC236}">
                  <a16:creationId xmlns:a16="http://schemas.microsoft.com/office/drawing/2014/main" id="{2DB3B61F-3596-4FF2-9762-71AAA52A46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2" name="Oval 98">
              <a:extLst>
                <a:ext uri="{FF2B5EF4-FFF2-40B4-BE49-F238E27FC236}">
                  <a16:creationId xmlns:a16="http://schemas.microsoft.com/office/drawing/2014/main" id="{5C9EF461-E292-412F-87B8-A53D7B26BA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3" name="Oval 99">
              <a:extLst>
                <a:ext uri="{FF2B5EF4-FFF2-40B4-BE49-F238E27FC236}">
                  <a16:creationId xmlns:a16="http://schemas.microsoft.com/office/drawing/2014/main" id="{E6BF01B0-6CDA-4A34-868C-A200138F3D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4" name="Oval 100">
              <a:extLst>
                <a:ext uri="{FF2B5EF4-FFF2-40B4-BE49-F238E27FC236}">
                  <a16:creationId xmlns:a16="http://schemas.microsoft.com/office/drawing/2014/main" id="{3CF397A0-AA2A-478B-B6C5-B7C429C849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5" name="Oval 101">
              <a:extLst>
                <a:ext uri="{FF2B5EF4-FFF2-40B4-BE49-F238E27FC236}">
                  <a16:creationId xmlns:a16="http://schemas.microsoft.com/office/drawing/2014/main" id="{1A8FD0B0-3EA2-4DFB-8628-3AF11273B8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6" name="Oval 102">
              <a:extLst>
                <a:ext uri="{FF2B5EF4-FFF2-40B4-BE49-F238E27FC236}">
                  <a16:creationId xmlns:a16="http://schemas.microsoft.com/office/drawing/2014/main" id="{EAC53A9A-16EB-4AB3-91F4-0A0E500163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7" name="Oval 103">
              <a:extLst>
                <a:ext uri="{FF2B5EF4-FFF2-40B4-BE49-F238E27FC236}">
                  <a16:creationId xmlns:a16="http://schemas.microsoft.com/office/drawing/2014/main" id="{EC67D65C-8421-40C3-9A0B-3C213F59A1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8" name="Oval 104">
              <a:extLst>
                <a:ext uri="{FF2B5EF4-FFF2-40B4-BE49-F238E27FC236}">
                  <a16:creationId xmlns:a16="http://schemas.microsoft.com/office/drawing/2014/main" id="{F23F2B39-E642-4597-BC20-82D67DAF44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9" name="Oval 105">
              <a:extLst>
                <a:ext uri="{FF2B5EF4-FFF2-40B4-BE49-F238E27FC236}">
                  <a16:creationId xmlns:a16="http://schemas.microsoft.com/office/drawing/2014/main" id="{3BC2B760-80F2-42E8-867E-462713509B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0" name="Oval 106">
              <a:extLst>
                <a:ext uri="{FF2B5EF4-FFF2-40B4-BE49-F238E27FC236}">
                  <a16:creationId xmlns:a16="http://schemas.microsoft.com/office/drawing/2014/main" id="{F079C0F7-8D4F-453F-BE36-E9C47BFF0E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1" name="Oval 107">
              <a:extLst>
                <a:ext uri="{FF2B5EF4-FFF2-40B4-BE49-F238E27FC236}">
                  <a16:creationId xmlns:a16="http://schemas.microsoft.com/office/drawing/2014/main" id="{BE991849-9FA0-4A95-B981-FA9C6B67B5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2" name="Oval 108">
              <a:extLst>
                <a:ext uri="{FF2B5EF4-FFF2-40B4-BE49-F238E27FC236}">
                  <a16:creationId xmlns:a16="http://schemas.microsoft.com/office/drawing/2014/main" id="{C3A69D1A-2E89-4DE8-B041-ECE3E8E8DD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3" name="Oval 109">
              <a:extLst>
                <a:ext uri="{FF2B5EF4-FFF2-40B4-BE49-F238E27FC236}">
                  <a16:creationId xmlns:a16="http://schemas.microsoft.com/office/drawing/2014/main" id="{29E23C70-D936-4176-9B5B-B192257983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4" name="Oval 110">
              <a:extLst>
                <a:ext uri="{FF2B5EF4-FFF2-40B4-BE49-F238E27FC236}">
                  <a16:creationId xmlns:a16="http://schemas.microsoft.com/office/drawing/2014/main" id="{3518BEAE-8F66-4075-9492-64CE3DCC6F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5" name="Oval 111">
              <a:extLst>
                <a:ext uri="{FF2B5EF4-FFF2-40B4-BE49-F238E27FC236}">
                  <a16:creationId xmlns:a16="http://schemas.microsoft.com/office/drawing/2014/main" id="{6D489A79-A53B-4F8C-B644-0E35DEADEC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6" name="Oval 112">
              <a:extLst>
                <a:ext uri="{FF2B5EF4-FFF2-40B4-BE49-F238E27FC236}">
                  <a16:creationId xmlns:a16="http://schemas.microsoft.com/office/drawing/2014/main" id="{6446DFF5-3E7A-4E49-A149-23F668292B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7" name="Oval 113">
              <a:extLst>
                <a:ext uri="{FF2B5EF4-FFF2-40B4-BE49-F238E27FC236}">
                  <a16:creationId xmlns:a16="http://schemas.microsoft.com/office/drawing/2014/main" id="{967380BD-55A5-40E2-B297-FCBF186370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8" name="Oval 114">
              <a:extLst>
                <a:ext uri="{FF2B5EF4-FFF2-40B4-BE49-F238E27FC236}">
                  <a16:creationId xmlns:a16="http://schemas.microsoft.com/office/drawing/2014/main" id="{230F0633-C2D7-4D0C-8418-E867E75A5E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9" name="Oval 115">
              <a:extLst>
                <a:ext uri="{FF2B5EF4-FFF2-40B4-BE49-F238E27FC236}">
                  <a16:creationId xmlns:a16="http://schemas.microsoft.com/office/drawing/2014/main" id="{A8BF4028-CC2D-44CE-A629-C2B14ED47A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0" name="Oval 116">
              <a:extLst>
                <a:ext uri="{FF2B5EF4-FFF2-40B4-BE49-F238E27FC236}">
                  <a16:creationId xmlns:a16="http://schemas.microsoft.com/office/drawing/2014/main" id="{B5E7C1FB-082D-4ACA-A846-CA9ED07FB8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1" name="Oval 117">
              <a:extLst>
                <a:ext uri="{FF2B5EF4-FFF2-40B4-BE49-F238E27FC236}">
                  <a16:creationId xmlns:a16="http://schemas.microsoft.com/office/drawing/2014/main" id="{48100F83-9FB7-47C6-BC57-F707DDB2C8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2" name="Oval 118">
              <a:extLst>
                <a:ext uri="{FF2B5EF4-FFF2-40B4-BE49-F238E27FC236}">
                  <a16:creationId xmlns:a16="http://schemas.microsoft.com/office/drawing/2014/main" id="{E126173C-F6F6-4835-B585-2D1C3D5C43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3" name="Oval 119">
              <a:extLst>
                <a:ext uri="{FF2B5EF4-FFF2-40B4-BE49-F238E27FC236}">
                  <a16:creationId xmlns:a16="http://schemas.microsoft.com/office/drawing/2014/main" id="{DFC281C1-305E-472B-B4D4-57610419AE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4" name="Oval 120">
              <a:extLst>
                <a:ext uri="{FF2B5EF4-FFF2-40B4-BE49-F238E27FC236}">
                  <a16:creationId xmlns:a16="http://schemas.microsoft.com/office/drawing/2014/main" id="{E145660D-7B99-4068-9E12-E434003376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5" name="Oval 121">
              <a:extLst>
                <a:ext uri="{FF2B5EF4-FFF2-40B4-BE49-F238E27FC236}">
                  <a16:creationId xmlns:a16="http://schemas.microsoft.com/office/drawing/2014/main" id="{670F99E5-B8A6-4019-9557-B5222321DB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6" name="Oval 122">
              <a:extLst>
                <a:ext uri="{FF2B5EF4-FFF2-40B4-BE49-F238E27FC236}">
                  <a16:creationId xmlns:a16="http://schemas.microsoft.com/office/drawing/2014/main" id="{1548F712-2D3C-4BB4-A1FD-F6F10E8A1E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7" name="Oval 123">
              <a:extLst>
                <a:ext uri="{FF2B5EF4-FFF2-40B4-BE49-F238E27FC236}">
                  <a16:creationId xmlns:a16="http://schemas.microsoft.com/office/drawing/2014/main" id="{0CAAB4A2-FD1F-460F-9C52-59FCBAC037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8" name="Oval 124">
              <a:extLst>
                <a:ext uri="{FF2B5EF4-FFF2-40B4-BE49-F238E27FC236}">
                  <a16:creationId xmlns:a16="http://schemas.microsoft.com/office/drawing/2014/main" id="{411BC865-DBBC-44CE-8DFC-0DC8FB3509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9" name="Oval 125">
              <a:extLst>
                <a:ext uri="{FF2B5EF4-FFF2-40B4-BE49-F238E27FC236}">
                  <a16:creationId xmlns:a16="http://schemas.microsoft.com/office/drawing/2014/main" id="{EE4E9A48-49FF-4130-83D3-CD35F20CE4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0" name="Oval 126">
              <a:extLst>
                <a:ext uri="{FF2B5EF4-FFF2-40B4-BE49-F238E27FC236}">
                  <a16:creationId xmlns:a16="http://schemas.microsoft.com/office/drawing/2014/main" id="{4261EE63-1969-43EF-BBD7-1CC9304466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1" name="Oval 127">
              <a:extLst>
                <a:ext uri="{FF2B5EF4-FFF2-40B4-BE49-F238E27FC236}">
                  <a16:creationId xmlns:a16="http://schemas.microsoft.com/office/drawing/2014/main" id="{E3050993-1D23-489E-AB4F-F24C031207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2" name="Oval 128">
              <a:extLst>
                <a:ext uri="{FF2B5EF4-FFF2-40B4-BE49-F238E27FC236}">
                  <a16:creationId xmlns:a16="http://schemas.microsoft.com/office/drawing/2014/main" id="{852FBFFB-CA0D-4FD3-BBED-85630887BE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3" name="Oval 129">
              <a:extLst>
                <a:ext uri="{FF2B5EF4-FFF2-40B4-BE49-F238E27FC236}">
                  <a16:creationId xmlns:a16="http://schemas.microsoft.com/office/drawing/2014/main" id="{A72F8AAA-E946-46EC-9BA7-03987F41C3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4" name="Oval 130">
              <a:extLst>
                <a:ext uri="{FF2B5EF4-FFF2-40B4-BE49-F238E27FC236}">
                  <a16:creationId xmlns:a16="http://schemas.microsoft.com/office/drawing/2014/main" id="{D5C9C96B-FFAE-461B-AC64-FCB5338032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5" name="Oval 131">
              <a:extLst>
                <a:ext uri="{FF2B5EF4-FFF2-40B4-BE49-F238E27FC236}">
                  <a16:creationId xmlns:a16="http://schemas.microsoft.com/office/drawing/2014/main" id="{02E27985-C56F-46E7-8BD0-D0143BF561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6" name="Oval 132">
              <a:extLst>
                <a:ext uri="{FF2B5EF4-FFF2-40B4-BE49-F238E27FC236}">
                  <a16:creationId xmlns:a16="http://schemas.microsoft.com/office/drawing/2014/main" id="{BBC9D41E-A6E4-4E5C-826D-6D97E6E883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7" name="Oval 133">
              <a:extLst>
                <a:ext uri="{FF2B5EF4-FFF2-40B4-BE49-F238E27FC236}">
                  <a16:creationId xmlns:a16="http://schemas.microsoft.com/office/drawing/2014/main" id="{567503DF-38DB-4201-91CA-7FC703ECF9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8" name="Oval 134">
              <a:extLst>
                <a:ext uri="{FF2B5EF4-FFF2-40B4-BE49-F238E27FC236}">
                  <a16:creationId xmlns:a16="http://schemas.microsoft.com/office/drawing/2014/main" id="{8107A312-3E30-4174-BC71-E357E7413F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9" name="Oval 135">
              <a:extLst>
                <a:ext uri="{FF2B5EF4-FFF2-40B4-BE49-F238E27FC236}">
                  <a16:creationId xmlns:a16="http://schemas.microsoft.com/office/drawing/2014/main" id="{2059BF6A-04CD-48B3-B342-A9A75BF105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0" name="Oval 136">
              <a:extLst>
                <a:ext uri="{FF2B5EF4-FFF2-40B4-BE49-F238E27FC236}">
                  <a16:creationId xmlns:a16="http://schemas.microsoft.com/office/drawing/2014/main" id="{1E13B19B-09FA-40FC-AF20-6AEF1CAEFF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1" name="Oval 137">
              <a:extLst>
                <a:ext uri="{FF2B5EF4-FFF2-40B4-BE49-F238E27FC236}">
                  <a16:creationId xmlns:a16="http://schemas.microsoft.com/office/drawing/2014/main" id="{F6CFE09D-B204-4D41-8B20-656AD685AA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2" name="Oval 138">
              <a:extLst>
                <a:ext uri="{FF2B5EF4-FFF2-40B4-BE49-F238E27FC236}">
                  <a16:creationId xmlns:a16="http://schemas.microsoft.com/office/drawing/2014/main" id="{975A89B1-3F4B-465E-9373-37B760BDA0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3" name="Oval 139">
              <a:extLst>
                <a:ext uri="{FF2B5EF4-FFF2-40B4-BE49-F238E27FC236}">
                  <a16:creationId xmlns:a16="http://schemas.microsoft.com/office/drawing/2014/main" id="{CFF97804-157B-4529-ADD8-938C8F4D9B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4" name="Oval 140">
              <a:extLst>
                <a:ext uri="{FF2B5EF4-FFF2-40B4-BE49-F238E27FC236}">
                  <a16:creationId xmlns:a16="http://schemas.microsoft.com/office/drawing/2014/main" id="{5EA84577-7BA1-4C14-BE36-72517DF75D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5" name="Oval 141">
              <a:extLst>
                <a:ext uri="{FF2B5EF4-FFF2-40B4-BE49-F238E27FC236}">
                  <a16:creationId xmlns:a16="http://schemas.microsoft.com/office/drawing/2014/main" id="{D00ABBF0-B7F4-4242-BC90-3AE4C7F920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6" name="Oval 142">
              <a:extLst>
                <a:ext uri="{FF2B5EF4-FFF2-40B4-BE49-F238E27FC236}">
                  <a16:creationId xmlns:a16="http://schemas.microsoft.com/office/drawing/2014/main" id="{B1EED5CC-D10F-4FF0-9868-66204A5289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7" name="Oval 143">
              <a:extLst>
                <a:ext uri="{FF2B5EF4-FFF2-40B4-BE49-F238E27FC236}">
                  <a16:creationId xmlns:a16="http://schemas.microsoft.com/office/drawing/2014/main" id="{85F07530-D689-4CA9-9B3F-4C042161A8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8" name="Oval 144">
              <a:extLst>
                <a:ext uri="{FF2B5EF4-FFF2-40B4-BE49-F238E27FC236}">
                  <a16:creationId xmlns:a16="http://schemas.microsoft.com/office/drawing/2014/main" id="{C9EC368D-E608-42D6-AB68-52557F0A46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9" name="Oval 145">
              <a:extLst>
                <a:ext uri="{FF2B5EF4-FFF2-40B4-BE49-F238E27FC236}">
                  <a16:creationId xmlns:a16="http://schemas.microsoft.com/office/drawing/2014/main" id="{853A6E55-9E3E-4BE7-9F4A-7A985C9A4A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0" name="Oval 146">
              <a:extLst>
                <a:ext uri="{FF2B5EF4-FFF2-40B4-BE49-F238E27FC236}">
                  <a16:creationId xmlns:a16="http://schemas.microsoft.com/office/drawing/2014/main" id="{58A77B6D-6243-4D55-8E4C-6B6A87ADF2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1" name="Oval 147">
              <a:extLst>
                <a:ext uri="{FF2B5EF4-FFF2-40B4-BE49-F238E27FC236}">
                  <a16:creationId xmlns:a16="http://schemas.microsoft.com/office/drawing/2014/main" id="{66A58889-2C2B-48F0-B96D-798C8D679D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2" name="Oval 148">
              <a:extLst>
                <a:ext uri="{FF2B5EF4-FFF2-40B4-BE49-F238E27FC236}">
                  <a16:creationId xmlns:a16="http://schemas.microsoft.com/office/drawing/2014/main" id="{6C7B7BB5-F2E4-4426-B59E-DF84521C50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3" name="Oval 149">
              <a:extLst>
                <a:ext uri="{FF2B5EF4-FFF2-40B4-BE49-F238E27FC236}">
                  <a16:creationId xmlns:a16="http://schemas.microsoft.com/office/drawing/2014/main" id="{8BEE201C-E5C0-4EA6-85F2-E59D215BAC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4" name="Oval 150">
              <a:extLst>
                <a:ext uri="{FF2B5EF4-FFF2-40B4-BE49-F238E27FC236}">
                  <a16:creationId xmlns:a16="http://schemas.microsoft.com/office/drawing/2014/main" id="{889E004B-2703-447B-AA83-66AAF402F2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5" name="Oval 151">
              <a:extLst>
                <a:ext uri="{FF2B5EF4-FFF2-40B4-BE49-F238E27FC236}">
                  <a16:creationId xmlns:a16="http://schemas.microsoft.com/office/drawing/2014/main" id="{4E117866-B401-47CD-B50D-21B673EE8A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6" name="Oval 152">
              <a:extLst>
                <a:ext uri="{FF2B5EF4-FFF2-40B4-BE49-F238E27FC236}">
                  <a16:creationId xmlns:a16="http://schemas.microsoft.com/office/drawing/2014/main" id="{6F3A8BDA-A284-4F0C-AFFD-9B7D2145B6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7" name="Oval 153">
              <a:extLst>
                <a:ext uri="{FF2B5EF4-FFF2-40B4-BE49-F238E27FC236}">
                  <a16:creationId xmlns:a16="http://schemas.microsoft.com/office/drawing/2014/main" id="{6E60D4C8-A590-41D4-A04D-44C94CE54E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8" name="Oval 154">
              <a:extLst>
                <a:ext uri="{FF2B5EF4-FFF2-40B4-BE49-F238E27FC236}">
                  <a16:creationId xmlns:a16="http://schemas.microsoft.com/office/drawing/2014/main" id="{B13FF9D8-A130-4469-B26A-64C1FA2DE3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9" name="Oval 155">
              <a:extLst>
                <a:ext uri="{FF2B5EF4-FFF2-40B4-BE49-F238E27FC236}">
                  <a16:creationId xmlns:a16="http://schemas.microsoft.com/office/drawing/2014/main" id="{ECB233FD-D51C-49BC-8244-E367811518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0" name="Oval 156">
              <a:extLst>
                <a:ext uri="{FF2B5EF4-FFF2-40B4-BE49-F238E27FC236}">
                  <a16:creationId xmlns:a16="http://schemas.microsoft.com/office/drawing/2014/main" id="{C4C83333-61BD-44DB-9E58-5D71506436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1" name="Oval 157">
              <a:extLst>
                <a:ext uri="{FF2B5EF4-FFF2-40B4-BE49-F238E27FC236}">
                  <a16:creationId xmlns:a16="http://schemas.microsoft.com/office/drawing/2014/main" id="{7B8E6EC8-2DC8-42CD-B789-E8A2AC6303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2" name="Oval 158">
              <a:extLst>
                <a:ext uri="{FF2B5EF4-FFF2-40B4-BE49-F238E27FC236}">
                  <a16:creationId xmlns:a16="http://schemas.microsoft.com/office/drawing/2014/main" id="{698DC8E2-DE8F-450F-899E-E2F8F470AB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3" name="Oval 159">
              <a:extLst>
                <a:ext uri="{FF2B5EF4-FFF2-40B4-BE49-F238E27FC236}">
                  <a16:creationId xmlns:a16="http://schemas.microsoft.com/office/drawing/2014/main" id="{CC605F86-25BF-49F8-9CA6-C013C0B7C8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4" name="Oval 160">
              <a:extLst>
                <a:ext uri="{FF2B5EF4-FFF2-40B4-BE49-F238E27FC236}">
                  <a16:creationId xmlns:a16="http://schemas.microsoft.com/office/drawing/2014/main" id="{DDD7AFCF-B514-46F1-B48E-1DC03EDB80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5" name="Oval 161">
              <a:extLst>
                <a:ext uri="{FF2B5EF4-FFF2-40B4-BE49-F238E27FC236}">
                  <a16:creationId xmlns:a16="http://schemas.microsoft.com/office/drawing/2014/main" id="{76349A55-5885-47B8-97F2-E2A9565E0B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6" name="Oval 162">
              <a:extLst>
                <a:ext uri="{FF2B5EF4-FFF2-40B4-BE49-F238E27FC236}">
                  <a16:creationId xmlns:a16="http://schemas.microsoft.com/office/drawing/2014/main" id="{4CD8DDE1-4F52-4D0A-A5F4-4270CFB58C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7" name="Oval 163">
              <a:extLst>
                <a:ext uri="{FF2B5EF4-FFF2-40B4-BE49-F238E27FC236}">
                  <a16:creationId xmlns:a16="http://schemas.microsoft.com/office/drawing/2014/main" id="{F8C0A038-93FC-42FB-9E9C-3B1C7E60B1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8" name="Oval 164">
              <a:extLst>
                <a:ext uri="{FF2B5EF4-FFF2-40B4-BE49-F238E27FC236}">
                  <a16:creationId xmlns:a16="http://schemas.microsoft.com/office/drawing/2014/main" id="{9C06B83F-F395-4CD5-8405-780FC0B5A0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9" name="Oval 165">
              <a:extLst>
                <a:ext uri="{FF2B5EF4-FFF2-40B4-BE49-F238E27FC236}">
                  <a16:creationId xmlns:a16="http://schemas.microsoft.com/office/drawing/2014/main" id="{8C5731DD-9C31-4C72-BBAC-7F032E1E0C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0" name="Oval 166">
              <a:extLst>
                <a:ext uri="{FF2B5EF4-FFF2-40B4-BE49-F238E27FC236}">
                  <a16:creationId xmlns:a16="http://schemas.microsoft.com/office/drawing/2014/main" id="{1C541E80-DEE1-4208-B901-66AE0D5F06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1" name="Oval 167">
              <a:extLst>
                <a:ext uri="{FF2B5EF4-FFF2-40B4-BE49-F238E27FC236}">
                  <a16:creationId xmlns:a16="http://schemas.microsoft.com/office/drawing/2014/main" id="{58B67CEE-641B-4981-9109-9737E36D6D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2" name="Oval 168">
              <a:extLst>
                <a:ext uri="{FF2B5EF4-FFF2-40B4-BE49-F238E27FC236}">
                  <a16:creationId xmlns:a16="http://schemas.microsoft.com/office/drawing/2014/main" id="{DA1FA35D-3BCB-4AE9-8930-EA0C01E509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3" name="Oval 169">
              <a:extLst>
                <a:ext uri="{FF2B5EF4-FFF2-40B4-BE49-F238E27FC236}">
                  <a16:creationId xmlns:a16="http://schemas.microsoft.com/office/drawing/2014/main" id="{45E27749-5944-46B4-945B-172920F80C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4" name="Oval 170">
              <a:extLst>
                <a:ext uri="{FF2B5EF4-FFF2-40B4-BE49-F238E27FC236}">
                  <a16:creationId xmlns:a16="http://schemas.microsoft.com/office/drawing/2014/main" id="{BB52CB8F-4EBA-4465-B6DF-8009BF4EB3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5" name="Oval 171">
              <a:extLst>
                <a:ext uri="{FF2B5EF4-FFF2-40B4-BE49-F238E27FC236}">
                  <a16:creationId xmlns:a16="http://schemas.microsoft.com/office/drawing/2014/main" id="{A2307551-403A-4D86-9A4C-BF0D49E36B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6" name="Oval 172">
              <a:extLst>
                <a:ext uri="{FF2B5EF4-FFF2-40B4-BE49-F238E27FC236}">
                  <a16:creationId xmlns:a16="http://schemas.microsoft.com/office/drawing/2014/main" id="{42D9BE60-D6B3-4DE5-BE25-FA958717F4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7" name="Oval 173">
              <a:extLst>
                <a:ext uri="{FF2B5EF4-FFF2-40B4-BE49-F238E27FC236}">
                  <a16:creationId xmlns:a16="http://schemas.microsoft.com/office/drawing/2014/main" id="{FE42DC6C-6CF5-4C07-8839-9D856EEFAF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8" name="Oval 174">
              <a:extLst>
                <a:ext uri="{FF2B5EF4-FFF2-40B4-BE49-F238E27FC236}">
                  <a16:creationId xmlns:a16="http://schemas.microsoft.com/office/drawing/2014/main" id="{2F78805C-D0A7-4614-B723-866D7F3295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9" name="Oval 175">
              <a:extLst>
                <a:ext uri="{FF2B5EF4-FFF2-40B4-BE49-F238E27FC236}">
                  <a16:creationId xmlns:a16="http://schemas.microsoft.com/office/drawing/2014/main" id="{D508AAB0-C0EA-45BB-B36E-68155C6A41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0" name="Oval 176">
              <a:extLst>
                <a:ext uri="{FF2B5EF4-FFF2-40B4-BE49-F238E27FC236}">
                  <a16:creationId xmlns:a16="http://schemas.microsoft.com/office/drawing/2014/main" id="{F5AB6E63-CC33-406B-9CC1-E34D0F32E5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1" name="Oval 177">
              <a:extLst>
                <a:ext uri="{FF2B5EF4-FFF2-40B4-BE49-F238E27FC236}">
                  <a16:creationId xmlns:a16="http://schemas.microsoft.com/office/drawing/2014/main" id="{24505538-6EB6-4768-A856-813F53BA91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2" name="Oval 178">
              <a:extLst>
                <a:ext uri="{FF2B5EF4-FFF2-40B4-BE49-F238E27FC236}">
                  <a16:creationId xmlns:a16="http://schemas.microsoft.com/office/drawing/2014/main" id="{3AE13208-5DCC-483E-A98B-44E67FAD9E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3" name="Oval 179">
              <a:extLst>
                <a:ext uri="{FF2B5EF4-FFF2-40B4-BE49-F238E27FC236}">
                  <a16:creationId xmlns:a16="http://schemas.microsoft.com/office/drawing/2014/main" id="{0FFE53A2-7581-4DB2-BE24-BC90A2DB35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4" name="Oval 180">
              <a:extLst>
                <a:ext uri="{FF2B5EF4-FFF2-40B4-BE49-F238E27FC236}">
                  <a16:creationId xmlns:a16="http://schemas.microsoft.com/office/drawing/2014/main" id="{C9C30048-58D3-4E60-A6DF-879482D7AB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5" name="Oval 181">
              <a:extLst>
                <a:ext uri="{FF2B5EF4-FFF2-40B4-BE49-F238E27FC236}">
                  <a16:creationId xmlns:a16="http://schemas.microsoft.com/office/drawing/2014/main" id="{22884522-74B4-455F-AAF0-2C8BDF432E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6" name="Oval 182">
              <a:extLst>
                <a:ext uri="{FF2B5EF4-FFF2-40B4-BE49-F238E27FC236}">
                  <a16:creationId xmlns:a16="http://schemas.microsoft.com/office/drawing/2014/main" id="{246EB9BB-B976-478E-9E7F-49707E9B76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7" name="Oval 183">
              <a:extLst>
                <a:ext uri="{FF2B5EF4-FFF2-40B4-BE49-F238E27FC236}">
                  <a16:creationId xmlns:a16="http://schemas.microsoft.com/office/drawing/2014/main" id="{DA905815-6604-4DE3-8135-02D2FD79C9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8" name="Oval 184">
              <a:extLst>
                <a:ext uri="{FF2B5EF4-FFF2-40B4-BE49-F238E27FC236}">
                  <a16:creationId xmlns:a16="http://schemas.microsoft.com/office/drawing/2014/main" id="{6B0F9B17-88CF-458B-B658-53581CF148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9" name="Oval 185">
              <a:extLst>
                <a:ext uri="{FF2B5EF4-FFF2-40B4-BE49-F238E27FC236}">
                  <a16:creationId xmlns:a16="http://schemas.microsoft.com/office/drawing/2014/main" id="{75A8992A-061E-41E9-BF20-34E5EA565E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0" name="Oval 186">
              <a:extLst>
                <a:ext uri="{FF2B5EF4-FFF2-40B4-BE49-F238E27FC236}">
                  <a16:creationId xmlns:a16="http://schemas.microsoft.com/office/drawing/2014/main" id="{6B48B3D7-1C5D-429B-9888-40642066F4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1" name="Oval 187">
              <a:extLst>
                <a:ext uri="{FF2B5EF4-FFF2-40B4-BE49-F238E27FC236}">
                  <a16:creationId xmlns:a16="http://schemas.microsoft.com/office/drawing/2014/main" id="{68E3F63C-08E2-4577-A5D4-DB9582F5FC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2" name="Oval 188">
              <a:extLst>
                <a:ext uri="{FF2B5EF4-FFF2-40B4-BE49-F238E27FC236}">
                  <a16:creationId xmlns:a16="http://schemas.microsoft.com/office/drawing/2014/main" id="{6765E8F6-E685-4100-A40D-ADDCCB68A6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3" name="Oval 189">
              <a:extLst>
                <a:ext uri="{FF2B5EF4-FFF2-40B4-BE49-F238E27FC236}">
                  <a16:creationId xmlns:a16="http://schemas.microsoft.com/office/drawing/2014/main" id="{8DCF3B1D-D9EF-4C4D-A3FE-BC3E70C62A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4" name="Oval 190">
              <a:extLst>
                <a:ext uri="{FF2B5EF4-FFF2-40B4-BE49-F238E27FC236}">
                  <a16:creationId xmlns:a16="http://schemas.microsoft.com/office/drawing/2014/main" id="{08FC4D51-4CD6-4E7E-8332-7C8B05FC94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5" name="Oval 191">
              <a:extLst>
                <a:ext uri="{FF2B5EF4-FFF2-40B4-BE49-F238E27FC236}">
                  <a16:creationId xmlns:a16="http://schemas.microsoft.com/office/drawing/2014/main" id="{571161DC-6E0F-4F6C-A8EE-33415B2AB6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6" name="Oval 192">
              <a:extLst>
                <a:ext uri="{FF2B5EF4-FFF2-40B4-BE49-F238E27FC236}">
                  <a16:creationId xmlns:a16="http://schemas.microsoft.com/office/drawing/2014/main" id="{BAFAF780-09D8-4638-946A-B0ECF02902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7" name="Oval 193">
              <a:extLst>
                <a:ext uri="{FF2B5EF4-FFF2-40B4-BE49-F238E27FC236}">
                  <a16:creationId xmlns:a16="http://schemas.microsoft.com/office/drawing/2014/main" id="{8BB67F5C-6DC8-40EA-9653-448AABD1F9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8" name="Oval 194">
              <a:extLst>
                <a:ext uri="{FF2B5EF4-FFF2-40B4-BE49-F238E27FC236}">
                  <a16:creationId xmlns:a16="http://schemas.microsoft.com/office/drawing/2014/main" id="{F87BBA87-5E0A-4424-8933-75162F5F8A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9" name="Oval 195">
              <a:extLst>
                <a:ext uri="{FF2B5EF4-FFF2-40B4-BE49-F238E27FC236}">
                  <a16:creationId xmlns:a16="http://schemas.microsoft.com/office/drawing/2014/main" id="{7CB940E6-AF1F-4FA6-84D6-5F43C715E0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0" name="Oval 196">
              <a:extLst>
                <a:ext uri="{FF2B5EF4-FFF2-40B4-BE49-F238E27FC236}">
                  <a16:creationId xmlns:a16="http://schemas.microsoft.com/office/drawing/2014/main" id="{4212B3B7-770F-4337-B89F-3966AB6325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1" name="Oval 197">
              <a:extLst>
                <a:ext uri="{FF2B5EF4-FFF2-40B4-BE49-F238E27FC236}">
                  <a16:creationId xmlns:a16="http://schemas.microsoft.com/office/drawing/2014/main" id="{AD67483D-65E5-4986-9BC7-86CCF9B3A1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2" name="Oval 198">
              <a:extLst>
                <a:ext uri="{FF2B5EF4-FFF2-40B4-BE49-F238E27FC236}">
                  <a16:creationId xmlns:a16="http://schemas.microsoft.com/office/drawing/2014/main" id="{9312AB04-1CAE-4360-90D3-D95A198D24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3" name="Oval 199">
              <a:extLst>
                <a:ext uri="{FF2B5EF4-FFF2-40B4-BE49-F238E27FC236}">
                  <a16:creationId xmlns:a16="http://schemas.microsoft.com/office/drawing/2014/main" id="{CA4674D2-8784-40CC-BB0C-8B212D5E6E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4" name="Oval 200">
              <a:extLst>
                <a:ext uri="{FF2B5EF4-FFF2-40B4-BE49-F238E27FC236}">
                  <a16:creationId xmlns:a16="http://schemas.microsoft.com/office/drawing/2014/main" id="{64844BAC-1BDF-4834-AD20-E7B7BDC291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5" name="Oval 201">
              <a:extLst>
                <a:ext uri="{FF2B5EF4-FFF2-40B4-BE49-F238E27FC236}">
                  <a16:creationId xmlns:a16="http://schemas.microsoft.com/office/drawing/2014/main" id="{9C6EEBF1-7BF5-4DA8-B5DA-DC290ECA76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6" name="Oval 202">
              <a:extLst>
                <a:ext uri="{FF2B5EF4-FFF2-40B4-BE49-F238E27FC236}">
                  <a16:creationId xmlns:a16="http://schemas.microsoft.com/office/drawing/2014/main" id="{2A5A7291-C87D-4D78-AE22-275CB17CE3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7" name="Oval 203">
              <a:extLst>
                <a:ext uri="{FF2B5EF4-FFF2-40B4-BE49-F238E27FC236}">
                  <a16:creationId xmlns:a16="http://schemas.microsoft.com/office/drawing/2014/main" id="{93693F1D-A221-454B-884E-6BD26ABEB3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8" name="Oval 204">
              <a:extLst>
                <a:ext uri="{FF2B5EF4-FFF2-40B4-BE49-F238E27FC236}">
                  <a16:creationId xmlns:a16="http://schemas.microsoft.com/office/drawing/2014/main" id="{C3EA32B4-2285-49F9-9D8C-746BCDC3D4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9" name="Oval 205">
              <a:extLst>
                <a:ext uri="{FF2B5EF4-FFF2-40B4-BE49-F238E27FC236}">
                  <a16:creationId xmlns:a16="http://schemas.microsoft.com/office/drawing/2014/main" id="{932AE9EA-9FFC-45B7-A848-2BFC84A0C4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0" name="Oval 206">
              <a:extLst>
                <a:ext uri="{FF2B5EF4-FFF2-40B4-BE49-F238E27FC236}">
                  <a16:creationId xmlns:a16="http://schemas.microsoft.com/office/drawing/2014/main" id="{6EEDBCB2-8E41-47B9-AF0A-781DE518C3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1" name="Oval 207">
              <a:extLst>
                <a:ext uri="{FF2B5EF4-FFF2-40B4-BE49-F238E27FC236}">
                  <a16:creationId xmlns:a16="http://schemas.microsoft.com/office/drawing/2014/main" id="{62209BEB-8CD9-4F1A-B9A4-D179B92574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2" name="Oval 208">
              <a:extLst>
                <a:ext uri="{FF2B5EF4-FFF2-40B4-BE49-F238E27FC236}">
                  <a16:creationId xmlns:a16="http://schemas.microsoft.com/office/drawing/2014/main" id="{DDF40DA0-B5B7-4366-84D7-57C58ED897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3" name="Oval 209">
              <a:extLst>
                <a:ext uri="{FF2B5EF4-FFF2-40B4-BE49-F238E27FC236}">
                  <a16:creationId xmlns:a16="http://schemas.microsoft.com/office/drawing/2014/main" id="{D56741D2-A10D-4F77-9EF0-0EC642129E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4" name="Oval 210">
              <a:extLst>
                <a:ext uri="{FF2B5EF4-FFF2-40B4-BE49-F238E27FC236}">
                  <a16:creationId xmlns:a16="http://schemas.microsoft.com/office/drawing/2014/main" id="{2C5AF304-EF5C-48AD-8916-1FDBBF7973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5" name="Oval 211">
              <a:extLst>
                <a:ext uri="{FF2B5EF4-FFF2-40B4-BE49-F238E27FC236}">
                  <a16:creationId xmlns:a16="http://schemas.microsoft.com/office/drawing/2014/main" id="{1D481547-A3FD-4D53-9F8B-7DFADF7194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6" name="Oval 212">
              <a:extLst>
                <a:ext uri="{FF2B5EF4-FFF2-40B4-BE49-F238E27FC236}">
                  <a16:creationId xmlns:a16="http://schemas.microsoft.com/office/drawing/2014/main" id="{C96473D9-3967-476B-9776-D17E8D8CA0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7" name="Oval 213">
              <a:extLst>
                <a:ext uri="{FF2B5EF4-FFF2-40B4-BE49-F238E27FC236}">
                  <a16:creationId xmlns:a16="http://schemas.microsoft.com/office/drawing/2014/main" id="{199737C0-5FF2-4CB8-AF3A-7E75D748C0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8" name="Oval 214">
              <a:extLst>
                <a:ext uri="{FF2B5EF4-FFF2-40B4-BE49-F238E27FC236}">
                  <a16:creationId xmlns:a16="http://schemas.microsoft.com/office/drawing/2014/main" id="{FD188EA3-171D-40D6-8F28-A1F2FBCCCA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9" name="Oval 215">
              <a:extLst>
                <a:ext uri="{FF2B5EF4-FFF2-40B4-BE49-F238E27FC236}">
                  <a16:creationId xmlns:a16="http://schemas.microsoft.com/office/drawing/2014/main" id="{9EE9FC41-D902-43D3-AFE9-D7B923602C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80" name="Oval 216">
              <a:extLst>
                <a:ext uri="{FF2B5EF4-FFF2-40B4-BE49-F238E27FC236}">
                  <a16:creationId xmlns:a16="http://schemas.microsoft.com/office/drawing/2014/main" id="{76845B41-B968-4BC4-8E4D-3930FB4654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81" name="Oval 217">
              <a:extLst>
                <a:ext uri="{FF2B5EF4-FFF2-40B4-BE49-F238E27FC236}">
                  <a16:creationId xmlns:a16="http://schemas.microsoft.com/office/drawing/2014/main" id="{73527F9F-472D-4AB1-AAC9-44ED3EC931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482" name="Rectangle 218">
            <a:extLst>
              <a:ext uri="{FF2B5EF4-FFF2-40B4-BE49-F238E27FC236}">
                <a16:creationId xmlns:a16="http://schemas.microsoft.com/office/drawing/2014/main" id="{3AE55EAB-04DC-43D9-9940-FF2D940F25A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11483" name="Rectangle 219">
            <a:extLst>
              <a:ext uri="{FF2B5EF4-FFF2-40B4-BE49-F238E27FC236}">
                <a16:creationId xmlns:a16="http://schemas.microsoft.com/office/drawing/2014/main" id="{737FA28D-F490-4238-A8B3-9ACA4638709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1484" name="Rectangle 220">
            <a:extLst>
              <a:ext uri="{FF2B5EF4-FFF2-40B4-BE49-F238E27FC236}">
                <a16:creationId xmlns:a16="http://schemas.microsoft.com/office/drawing/2014/main" id="{DB11BC4E-B26F-4B3A-BA32-04334B28C9C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1485" name="Rectangle 221">
            <a:extLst>
              <a:ext uri="{FF2B5EF4-FFF2-40B4-BE49-F238E27FC236}">
                <a16:creationId xmlns:a16="http://schemas.microsoft.com/office/drawing/2014/main" id="{4A1BC1E7-895C-44D4-ACA9-9FE11EA170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1486" name="Rectangle 222">
            <a:extLst>
              <a:ext uri="{FF2B5EF4-FFF2-40B4-BE49-F238E27FC236}">
                <a16:creationId xmlns:a16="http://schemas.microsoft.com/office/drawing/2014/main" id="{FA408CDD-1712-4EAD-B7A6-8DB67D2672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DC6095-F439-4DDB-92F5-23C698791F9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A9040-2EDC-4AA7-BEAA-AB017752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F28D3D-0846-4D5A-811D-2CAEF9C3B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3E7794-84D4-4C28-B5AA-30E37F7DE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EB407-AD95-4C5E-B967-877C96DCBD2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36FDA-2419-4D08-9C5A-A53E791D91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0D5830-9D6B-40FC-91C7-EFDC83B4DB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8446718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FEBC56-A985-4153-A382-3188ACF2B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96883F-136D-4715-A0C0-ABECD5620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6FB872-6A85-4880-90BE-6345537FA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11EB35-DBA9-47EA-9F4F-705E734D018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8FF61-B73E-4420-A372-C7F9137886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E3D2F-1F8E-4E3B-9AF6-758D1AF271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4545960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E565D22-F0DF-4C1E-BE8E-70F600E812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66D77D-7067-4FE9-AD3A-14D9B7E84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A19B50-EC13-4EFE-91E1-A43C6109927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6C902-E834-4FC5-A7AA-D5C8E16AEE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C1621-A5F3-40FC-9832-E1ACF08FB0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4857599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DC00C-1596-428F-9E8E-2668F9BA202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6E2BB1-4B94-4E10-9A8E-3788B9B77C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3B0923-CB8A-4FBE-9AAA-6EB9D40513E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CEFE6E-FFFE-4C30-94FF-6861FB3D334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4FAF36-C9F0-45E9-8680-C0F2BC2BA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DAF110-F66A-4D60-A029-2792DE21C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A13C01-D666-4A86-B6DC-B76976FDB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A887416B-4A40-4556-BD2D-2F98767751B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6ADA375-5366-4467-B984-12BA2F48E7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2381453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D4AE8-DDF2-4F86-BB86-F1249D15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75A62-DB95-416F-9D0A-DC674DEC5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AE0290-D869-435A-8D41-C3ACF919D31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D2B631-8813-45B1-9003-7743E14E0AA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C54AA-4C75-435A-A73B-0C7213D5B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3D4A87-EA7F-4A1A-8725-306C5A95F53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7E8CD7-BBA0-4B00-8609-E2EC3D99E3B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EDB82E-FDF5-455B-947A-EBBDEB20E9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1074102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55DAB-2DD8-4F6E-83B0-941EB9C2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19415-59AA-4F9E-BD76-0EF158AC23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5E7055-3206-49FA-8BF9-FE8F94B6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BADAF3-2AB1-4957-BE42-96D1528B1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F342B1-54C1-46BD-9ADB-509AFE92E72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329E5EF-BE66-4F42-8F14-A44909EE21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021D240-3819-4D2C-9785-0E6B950DC5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3569535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C7A34-CBFA-403D-8A8D-488ED2AF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A9569-8597-44C2-A3F7-99E46E18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AEBDA-60B8-4629-9253-F3AF1350D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9EED2-9693-4750-ADDC-2D132885A4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42A62-B9CB-4BA9-898E-CBF1D243A5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33876B-0D55-4BE7-92DA-37F9CEEEE6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2058444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91802-CCB6-40B6-8FAB-A0473AD9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B1822-C7DC-4D51-A141-7D9B47060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3E1CBB-D634-4891-A5BC-DD07C64E3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0B152B-61E9-462F-ABC1-07E73B30708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3F5AF-A93D-4801-B67C-E0A48E2D9D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E6D4E-925E-47C1-AF60-88BDB2BF0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1708329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50CFB-3DCB-4C8F-ADE6-E0012274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11515-AB18-412B-B3EC-95F2B4138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20FB59-6FCB-4771-8CBF-BA45464D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BA471A-D2D3-4B3D-B589-F3705F751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EB79A2-958B-4012-91B7-31D8B3FB59C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DEF7F37-D216-4D29-A1EF-C851250AAC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B5CF82B-2AAB-4D38-9190-57CA322124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829078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B243F-DF53-4B31-AEE4-711BE9B5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D5A070-0E47-4F4C-82DD-FBE42076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743DDD-BD4C-4B0C-8E37-3387C1D0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7B2603-3BA5-4B4F-B893-905CFCD42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FD3E72-5EEE-4CAF-B9EB-79403256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71739-A499-4D6C-ABEE-3513FD9FA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A6F528-5784-453C-916D-19864AC2915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F94D585-7A99-4370-84C6-E3C18D7728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A0299E6-6A2A-4841-8789-39924D5C2B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5092940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073E4-8A6C-406E-867E-B579CC49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D12B32-3B0D-4BCB-B2C8-A8CFEFCE1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8062B-0607-4A74-97C1-254AB3E64E8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001FD4-E527-4167-950D-5A9382B37E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0F44F7-1F86-4C9D-A63D-D098D9E045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8232133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A10F29-C984-414A-8CEF-296CA8A0C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A3CCF-F6F1-4428-83C1-D5D1A4A16B5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2DA3B3-E926-4265-BB10-DC4BDEADDA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6CB5B3-2270-4826-80EA-735E5304B7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955110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35652-5372-4625-955B-4179310F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8AB11-5C9C-454C-88B4-48BB8389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E7FB67-C1FC-4F99-94C1-E6E7A0197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E56610-08E5-4B5E-98CD-C03B1FAF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743C8B-34E9-47C2-A0DE-5649C517664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C99CBD3-4E60-4BE4-AEC4-08FF6C5F4B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30CDE6E-F91B-40C1-9095-B2BD9FAF6F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4611272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F8C51-46E1-410E-BFCD-05604198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A47D4-BCAF-4E69-86EF-DB7B78858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1FAE60-E4E1-4A69-954B-E69C650E3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E1F273-57E4-4642-9618-E8C2C4AF1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3332A8-42DB-4F0A-92E7-9BA8C0FDEF8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CACBBED-F64D-47C9-A979-E6145D7424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6CA030-F76C-403F-9B04-747429FAF2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5998242"/>
      </p:ext>
    </p:extLst>
  </p:cSld>
  <p:clrMapOvr>
    <a:masterClrMapping/>
  </p:clrMapOvr>
  <p:transition spd="med" advTm="7000">
    <p:blinds dir="vert"/>
    <p:sndAc>
      <p:stSnd loop="1">
        <p:snd r:embed="rId1" name="Richard ClaydermanRenaissanc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7A5B6499-E5B2-4500-8D31-2024B1BF6793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56BF4072-F5CE-4BFD-9C34-8E41526195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4" name="Rectangle 4">
              <a:extLst>
                <a:ext uri="{FF2B5EF4-FFF2-40B4-BE49-F238E27FC236}">
                  <a16:creationId xmlns:a16="http://schemas.microsoft.com/office/drawing/2014/main" id="{B4DF6F08-DC86-473E-8CBE-AB3AA1D55B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5" name="Rectangle 5">
              <a:extLst>
                <a:ext uri="{FF2B5EF4-FFF2-40B4-BE49-F238E27FC236}">
                  <a16:creationId xmlns:a16="http://schemas.microsoft.com/office/drawing/2014/main" id="{22A6EC9A-F9D4-49FF-9E30-96CA74E4FE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6" name="Rectangle 6">
              <a:extLst>
                <a:ext uri="{FF2B5EF4-FFF2-40B4-BE49-F238E27FC236}">
                  <a16:creationId xmlns:a16="http://schemas.microsoft.com/office/drawing/2014/main" id="{5E53749B-4D41-4008-9F73-9C7EDBE1BF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5A10B932-05E3-42C9-AE42-F4976BF9AF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84B92F82-FFE4-4721-91EE-8E4F210004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0C1F1191-1F94-4FFC-88C6-2F34C0AC45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00CA797F-13CD-4E45-92F2-58E5438183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A71D5E9C-852A-4CA2-B7AC-2C04C31BDB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2" name="Rectangle 12">
              <a:extLst>
                <a:ext uri="{FF2B5EF4-FFF2-40B4-BE49-F238E27FC236}">
                  <a16:creationId xmlns:a16="http://schemas.microsoft.com/office/drawing/2014/main" id="{D326E654-EEB8-49DE-A553-818A919C3F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3" name="Rectangle 13">
              <a:extLst>
                <a:ext uri="{FF2B5EF4-FFF2-40B4-BE49-F238E27FC236}">
                  <a16:creationId xmlns:a16="http://schemas.microsoft.com/office/drawing/2014/main" id="{7F005367-F813-4185-B550-D61D61F600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4" name="Rectangle 14">
              <a:extLst>
                <a:ext uri="{FF2B5EF4-FFF2-40B4-BE49-F238E27FC236}">
                  <a16:creationId xmlns:a16="http://schemas.microsoft.com/office/drawing/2014/main" id="{1D0884D3-DDE9-4DDA-9E7D-3EAD032338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D8B5A5C9-D726-4DD8-B776-DAEC20CD4D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6" name="Rectangle 16">
              <a:extLst>
                <a:ext uri="{FF2B5EF4-FFF2-40B4-BE49-F238E27FC236}">
                  <a16:creationId xmlns:a16="http://schemas.microsoft.com/office/drawing/2014/main" id="{9CA23B4C-A18E-4E21-8A8F-AB678ACE6C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7" name="Rectangle 17">
              <a:extLst>
                <a:ext uri="{FF2B5EF4-FFF2-40B4-BE49-F238E27FC236}">
                  <a16:creationId xmlns:a16="http://schemas.microsoft.com/office/drawing/2014/main" id="{ADC97680-AACD-4272-838C-7D927CEA22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8" name="Rectangle 18">
              <a:extLst>
                <a:ext uri="{FF2B5EF4-FFF2-40B4-BE49-F238E27FC236}">
                  <a16:creationId xmlns:a16="http://schemas.microsoft.com/office/drawing/2014/main" id="{D1DDC799-15FF-4ED0-A499-BFDCB47C2A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CA3F05D8-9FA4-4C8F-A28A-F2FB6B222E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0" name="Rectangle 20">
              <a:extLst>
                <a:ext uri="{FF2B5EF4-FFF2-40B4-BE49-F238E27FC236}">
                  <a16:creationId xmlns:a16="http://schemas.microsoft.com/office/drawing/2014/main" id="{2BC43DEC-C7AA-4F86-AC9F-39D023D77F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1" name="Rectangle 21">
              <a:extLst>
                <a:ext uri="{FF2B5EF4-FFF2-40B4-BE49-F238E27FC236}">
                  <a16:creationId xmlns:a16="http://schemas.microsoft.com/office/drawing/2014/main" id="{EB7EB498-E845-46DB-8595-CEC5581BEC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2" name="Rectangle 22">
              <a:extLst>
                <a:ext uri="{FF2B5EF4-FFF2-40B4-BE49-F238E27FC236}">
                  <a16:creationId xmlns:a16="http://schemas.microsoft.com/office/drawing/2014/main" id="{4DE19449-7BCE-4C06-9D87-A327841C09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3" name="Rectangle 23">
              <a:extLst>
                <a:ext uri="{FF2B5EF4-FFF2-40B4-BE49-F238E27FC236}">
                  <a16:creationId xmlns:a16="http://schemas.microsoft.com/office/drawing/2014/main" id="{AD565E22-CF47-41D6-81E0-64599FDFBC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4" name="Rectangle 24">
              <a:extLst>
                <a:ext uri="{FF2B5EF4-FFF2-40B4-BE49-F238E27FC236}">
                  <a16:creationId xmlns:a16="http://schemas.microsoft.com/office/drawing/2014/main" id="{AEF5EC39-863C-4CCD-80AE-D1D053AE79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id="{59DF6EF8-100E-475D-8CAF-4E8D51B451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6" name="Rectangle 26">
              <a:extLst>
                <a:ext uri="{FF2B5EF4-FFF2-40B4-BE49-F238E27FC236}">
                  <a16:creationId xmlns:a16="http://schemas.microsoft.com/office/drawing/2014/main" id="{47478B0D-798E-4B4E-9CC1-CCE5F277FF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7" name="Rectangle 27">
              <a:extLst>
                <a:ext uri="{FF2B5EF4-FFF2-40B4-BE49-F238E27FC236}">
                  <a16:creationId xmlns:a16="http://schemas.microsoft.com/office/drawing/2014/main" id="{0A2C4E0E-F3F5-4EAC-BC4F-99DD2A8CC3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8" name="Rectangle 28">
              <a:extLst>
                <a:ext uri="{FF2B5EF4-FFF2-40B4-BE49-F238E27FC236}">
                  <a16:creationId xmlns:a16="http://schemas.microsoft.com/office/drawing/2014/main" id="{AEBDD353-3739-4B30-AE27-FBFF6C7088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9" name="Rectangle 29">
              <a:extLst>
                <a:ext uri="{FF2B5EF4-FFF2-40B4-BE49-F238E27FC236}">
                  <a16:creationId xmlns:a16="http://schemas.microsoft.com/office/drawing/2014/main" id="{7324F47F-E4CB-4E92-A42B-C7AB37A87A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0" name="Rectangle 30">
              <a:extLst>
                <a:ext uri="{FF2B5EF4-FFF2-40B4-BE49-F238E27FC236}">
                  <a16:creationId xmlns:a16="http://schemas.microsoft.com/office/drawing/2014/main" id="{FA544D82-AC45-46AF-BAD5-4B3FA55144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1" name="Rectangle 31">
              <a:extLst>
                <a:ext uri="{FF2B5EF4-FFF2-40B4-BE49-F238E27FC236}">
                  <a16:creationId xmlns:a16="http://schemas.microsoft.com/office/drawing/2014/main" id="{DBBB70F8-0183-4D17-ACAB-B04E04B21C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2" name="Rectangle 32">
              <a:extLst>
                <a:ext uri="{FF2B5EF4-FFF2-40B4-BE49-F238E27FC236}">
                  <a16:creationId xmlns:a16="http://schemas.microsoft.com/office/drawing/2014/main" id="{4B7A6C6B-C9D9-4F1F-965E-A182F0A31D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3" name="Rectangle 33">
              <a:extLst>
                <a:ext uri="{FF2B5EF4-FFF2-40B4-BE49-F238E27FC236}">
                  <a16:creationId xmlns:a16="http://schemas.microsoft.com/office/drawing/2014/main" id="{3E0ECF24-6266-48BA-9EEB-21E1B352FB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4" name="Rectangle 34">
              <a:extLst>
                <a:ext uri="{FF2B5EF4-FFF2-40B4-BE49-F238E27FC236}">
                  <a16:creationId xmlns:a16="http://schemas.microsoft.com/office/drawing/2014/main" id="{158E3E8F-8162-421D-9A5D-78A0BA6AC7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fr-FR" altLang="fr-F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5" name="Oval 35">
              <a:extLst>
                <a:ext uri="{FF2B5EF4-FFF2-40B4-BE49-F238E27FC236}">
                  <a16:creationId xmlns:a16="http://schemas.microsoft.com/office/drawing/2014/main" id="{90C077B2-C24B-48DD-AEA2-C7886EC0B2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6" name="Oval 36">
              <a:extLst>
                <a:ext uri="{FF2B5EF4-FFF2-40B4-BE49-F238E27FC236}">
                  <a16:creationId xmlns:a16="http://schemas.microsoft.com/office/drawing/2014/main" id="{D5B12577-25DA-4DCF-A985-FACDE98537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Oval 37">
              <a:extLst>
                <a:ext uri="{FF2B5EF4-FFF2-40B4-BE49-F238E27FC236}">
                  <a16:creationId xmlns:a16="http://schemas.microsoft.com/office/drawing/2014/main" id="{4EF6675F-2A81-4988-AF11-AAA067C39D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8" name="Oval 38">
              <a:extLst>
                <a:ext uri="{FF2B5EF4-FFF2-40B4-BE49-F238E27FC236}">
                  <a16:creationId xmlns:a16="http://schemas.microsoft.com/office/drawing/2014/main" id="{F0FA83A9-AE41-4CD6-9E0C-E6800E2B5B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Oval 39">
              <a:extLst>
                <a:ext uri="{FF2B5EF4-FFF2-40B4-BE49-F238E27FC236}">
                  <a16:creationId xmlns:a16="http://schemas.microsoft.com/office/drawing/2014/main" id="{F7CE75B4-F7B7-4BA0-87EB-BBA873AE68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Oval 40">
              <a:extLst>
                <a:ext uri="{FF2B5EF4-FFF2-40B4-BE49-F238E27FC236}">
                  <a16:creationId xmlns:a16="http://schemas.microsoft.com/office/drawing/2014/main" id="{DA8E849F-9383-43D5-87B9-43A37A4812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1" name="Oval 41">
              <a:extLst>
                <a:ext uri="{FF2B5EF4-FFF2-40B4-BE49-F238E27FC236}">
                  <a16:creationId xmlns:a16="http://schemas.microsoft.com/office/drawing/2014/main" id="{1E2D1CFB-69DF-4D51-AC07-441937F15C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2" name="Oval 42">
              <a:extLst>
                <a:ext uri="{FF2B5EF4-FFF2-40B4-BE49-F238E27FC236}">
                  <a16:creationId xmlns:a16="http://schemas.microsoft.com/office/drawing/2014/main" id="{CE0C5C46-E861-4DDA-BFB0-3169DB6EAB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3" name="Oval 43">
              <a:extLst>
                <a:ext uri="{FF2B5EF4-FFF2-40B4-BE49-F238E27FC236}">
                  <a16:creationId xmlns:a16="http://schemas.microsoft.com/office/drawing/2014/main" id="{19D40BBF-F54F-47D7-9994-06E20B5228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4" name="Oval 44">
              <a:extLst>
                <a:ext uri="{FF2B5EF4-FFF2-40B4-BE49-F238E27FC236}">
                  <a16:creationId xmlns:a16="http://schemas.microsoft.com/office/drawing/2014/main" id="{683786E1-6C04-4922-93EA-57F2018311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5" name="Oval 45">
              <a:extLst>
                <a:ext uri="{FF2B5EF4-FFF2-40B4-BE49-F238E27FC236}">
                  <a16:creationId xmlns:a16="http://schemas.microsoft.com/office/drawing/2014/main" id="{EF788EBD-464C-4668-BBFE-0CC453A6CF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6" name="Oval 46">
              <a:extLst>
                <a:ext uri="{FF2B5EF4-FFF2-40B4-BE49-F238E27FC236}">
                  <a16:creationId xmlns:a16="http://schemas.microsoft.com/office/drawing/2014/main" id="{77C4995F-9512-44AF-9C72-529167D95D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7" name="Oval 47">
              <a:extLst>
                <a:ext uri="{FF2B5EF4-FFF2-40B4-BE49-F238E27FC236}">
                  <a16:creationId xmlns:a16="http://schemas.microsoft.com/office/drawing/2014/main" id="{B6ECDC96-CE35-4F37-BDAE-225C479A77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8" name="Oval 48">
              <a:extLst>
                <a:ext uri="{FF2B5EF4-FFF2-40B4-BE49-F238E27FC236}">
                  <a16:creationId xmlns:a16="http://schemas.microsoft.com/office/drawing/2014/main" id="{E3C67DEA-D6C1-4772-8C1D-2EAC263A12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9" name="Oval 49">
              <a:extLst>
                <a:ext uri="{FF2B5EF4-FFF2-40B4-BE49-F238E27FC236}">
                  <a16:creationId xmlns:a16="http://schemas.microsoft.com/office/drawing/2014/main" id="{31DF5A25-A4FC-46FF-9B09-239AD41AD8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0" name="Oval 50">
              <a:extLst>
                <a:ext uri="{FF2B5EF4-FFF2-40B4-BE49-F238E27FC236}">
                  <a16:creationId xmlns:a16="http://schemas.microsoft.com/office/drawing/2014/main" id="{425A82A1-CC1E-46CC-B8D0-C0422C7968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1" name="Oval 51">
              <a:extLst>
                <a:ext uri="{FF2B5EF4-FFF2-40B4-BE49-F238E27FC236}">
                  <a16:creationId xmlns:a16="http://schemas.microsoft.com/office/drawing/2014/main" id="{CCB8B834-E1AE-4C04-92F3-F8AA0FDB7E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2" name="Oval 52">
              <a:extLst>
                <a:ext uri="{FF2B5EF4-FFF2-40B4-BE49-F238E27FC236}">
                  <a16:creationId xmlns:a16="http://schemas.microsoft.com/office/drawing/2014/main" id="{DA1B53B1-7003-4622-BDFB-B95A77149E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3" name="Oval 53">
              <a:extLst>
                <a:ext uri="{FF2B5EF4-FFF2-40B4-BE49-F238E27FC236}">
                  <a16:creationId xmlns:a16="http://schemas.microsoft.com/office/drawing/2014/main" id="{938BA6A0-C8D5-4944-97FC-0EDE0C4534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4" name="Oval 54">
              <a:extLst>
                <a:ext uri="{FF2B5EF4-FFF2-40B4-BE49-F238E27FC236}">
                  <a16:creationId xmlns:a16="http://schemas.microsoft.com/office/drawing/2014/main" id="{EDF88359-BCAD-480E-BDFF-09B4E36A23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5" name="Oval 55">
              <a:extLst>
                <a:ext uri="{FF2B5EF4-FFF2-40B4-BE49-F238E27FC236}">
                  <a16:creationId xmlns:a16="http://schemas.microsoft.com/office/drawing/2014/main" id="{AEC17BD8-D99F-4616-A207-322BA6C59E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6" name="Oval 56">
              <a:extLst>
                <a:ext uri="{FF2B5EF4-FFF2-40B4-BE49-F238E27FC236}">
                  <a16:creationId xmlns:a16="http://schemas.microsoft.com/office/drawing/2014/main" id="{03616670-FF1D-4B23-B673-F38BD79330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7" name="Oval 57">
              <a:extLst>
                <a:ext uri="{FF2B5EF4-FFF2-40B4-BE49-F238E27FC236}">
                  <a16:creationId xmlns:a16="http://schemas.microsoft.com/office/drawing/2014/main" id="{25259C5A-BF08-4AB6-B07C-D4B8F35882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8" name="Oval 58">
              <a:extLst>
                <a:ext uri="{FF2B5EF4-FFF2-40B4-BE49-F238E27FC236}">
                  <a16:creationId xmlns:a16="http://schemas.microsoft.com/office/drawing/2014/main" id="{45997EAD-CFA2-426A-92D3-6D6F22D1B5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9" name="Oval 59">
              <a:extLst>
                <a:ext uri="{FF2B5EF4-FFF2-40B4-BE49-F238E27FC236}">
                  <a16:creationId xmlns:a16="http://schemas.microsoft.com/office/drawing/2014/main" id="{0C5A7A8F-408C-472E-85E0-430829B5F6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0" name="Oval 60">
              <a:extLst>
                <a:ext uri="{FF2B5EF4-FFF2-40B4-BE49-F238E27FC236}">
                  <a16:creationId xmlns:a16="http://schemas.microsoft.com/office/drawing/2014/main" id="{BB4B8ADB-107C-42D9-BF90-C8F28A1063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1" name="Oval 61">
              <a:extLst>
                <a:ext uri="{FF2B5EF4-FFF2-40B4-BE49-F238E27FC236}">
                  <a16:creationId xmlns:a16="http://schemas.microsoft.com/office/drawing/2014/main" id="{5CDDA01D-F36B-4F40-9ABD-59028D56AD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2" name="Oval 62">
              <a:extLst>
                <a:ext uri="{FF2B5EF4-FFF2-40B4-BE49-F238E27FC236}">
                  <a16:creationId xmlns:a16="http://schemas.microsoft.com/office/drawing/2014/main" id="{9A71146B-08A0-41F3-BDF2-599C386578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3" name="Oval 63">
              <a:extLst>
                <a:ext uri="{FF2B5EF4-FFF2-40B4-BE49-F238E27FC236}">
                  <a16:creationId xmlns:a16="http://schemas.microsoft.com/office/drawing/2014/main" id="{192BA9CA-00AC-4545-A8F7-FC83CB2F2A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4" name="Oval 64">
              <a:extLst>
                <a:ext uri="{FF2B5EF4-FFF2-40B4-BE49-F238E27FC236}">
                  <a16:creationId xmlns:a16="http://schemas.microsoft.com/office/drawing/2014/main" id="{B4A853A6-09C0-4B67-B64F-C7CBFF48AC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5" name="Oval 65">
              <a:extLst>
                <a:ext uri="{FF2B5EF4-FFF2-40B4-BE49-F238E27FC236}">
                  <a16:creationId xmlns:a16="http://schemas.microsoft.com/office/drawing/2014/main" id="{87B79DE4-0F28-4FDE-9FB3-2383D199B8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6" name="Oval 66">
              <a:extLst>
                <a:ext uri="{FF2B5EF4-FFF2-40B4-BE49-F238E27FC236}">
                  <a16:creationId xmlns:a16="http://schemas.microsoft.com/office/drawing/2014/main" id="{B6878B67-7185-45D0-B14C-F41FF3E46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7" name="Oval 67">
              <a:extLst>
                <a:ext uri="{FF2B5EF4-FFF2-40B4-BE49-F238E27FC236}">
                  <a16:creationId xmlns:a16="http://schemas.microsoft.com/office/drawing/2014/main" id="{E124BD9E-E3DD-4B9D-9274-3E27D8C6CD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8" name="Oval 68">
              <a:extLst>
                <a:ext uri="{FF2B5EF4-FFF2-40B4-BE49-F238E27FC236}">
                  <a16:creationId xmlns:a16="http://schemas.microsoft.com/office/drawing/2014/main" id="{4261A7DE-1F9C-4BBF-94C7-D9CB7EB260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9" name="Oval 69">
              <a:extLst>
                <a:ext uri="{FF2B5EF4-FFF2-40B4-BE49-F238E27FC236}">
                  <a16:creationId xmlns:a16="http://schemas.microsoft.com/office/drawing/2014/main" id="{F3AE8036-AB10-4F93-90B7-EA4E754F54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0" name="Oval 70">
              <a:extLst>
                <a:ext uri="{FF2B5EF4-FFF2-40B4-BE49-F238E27FC236}">
                  <a16:creationId xmlns:a16="http://schemas.microsoft.com/office/drawing/2014/main" id="{DBC67938-0E61-4A6A-AE9B-99DFED817C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1" name="Oval 71">
              <a:extLst>
                <a:ext uri="{FF2B5EF4-FFF2-40B4-BE49-F238E27FC236}">
                  <a16:creationId xmlns:a16="http://schemas.microsoft.com/office/drawing/2014/main" id="{7466A3CD-95AB-4EF6-B890-B92F9C51DC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2" name="Oval 72">
              <a:extLst>
                <a:ext uri="{FF2B5EF4-FFF2-40B4-BE49-F238E27FC236}">
                  <a16:creationId xmlns:a16="http://schemas.microsoft.com/office/drawing/2014/main" id="{43D111B4-DB10-4E05-A6D9-08BF68D072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3" name="Oval 73">
              <a:extLst>
                <a:ext uri="{FF2B5EF4-FFF2-40B4-BE49-F238E27FC236}">
                  <a16:creationId xmlns:a16="http://schemas.microsoft.com/office/drawing/2014/main" id="{833E4D10-BADE-4C03-B281-B53F516331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4" name="Oval 74">
              <a:extLst>
                <a:ext uri="{FF2B5EF4-FFF2-40B4-BE49-F238E27FC236}">
                  <a16:creationId xmlns:a16="http://schemas.microsoft.com/office/drawing/2014/main" id="{36AFB6B1-D7C7-4B76-9E1A-55049C6BCF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5" name="Oval 75">
              <a:extLst>
                <a:ext uri="{FF2B5EF4-FFF2-40B4-BE49-F238E27FC236}">
                  <a16:creationId xmlns:a16="http://schemas.microsoft.com/office/drawing/2014/main" id="{F57519F2-CF80-4261-B7E4-923DCE82F7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6" name="Oval 76">
              <a:extLst>
                <a:ext uri="{FF2B5EF4-FFF2-40B4-BE49-F238E27FC236}">
                  <a16:creationId xmlns:a16="http://schemas.microsoft.com/office/drawing/2014/main" id="{5D79C060-AE8A-4658-B616-3D44E35384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7" name="Oval 77">
              <a:extLst>
                <a:ext uri="{FF2B5EF4-FFF2-40B4-BE49-F238E27FC236}">
                  <a16:creationId xmlns:a16="http://schemas.microsoft.com/office/drawing/2014/main" id="{D3E863E4-666A-4924-BEB6-B663004FDF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8" name="Oval 78">
              <a:extLst>
                <a:ext uri="{FF2B5EF4-FFF2-40B4-BE49-F238E27FC236}">
                  <a16:creationId xmlns:a16="http://schemas.microsoft.com/office/drawing/2014/main" id="{1EEEC3C9-7F1C-40E7-B730-305E4306AB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9" name="Oval 79">
              <a:extLst>
                <a:ext uri="{FF2B5EF4-FFF2-40B4-BE49-F238E27FC236}">
                  <a16:creationId xmlns:a16="http://schemas.microsoft.com/office/drawing/2014/main" id="{09E6D8FF-1BDE-4EC3-AF39-135569DCFA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0" name="Oval 80">
              <a:extLst>
                <a:ext uri="{FF2B5EF4-FFF2-40B4-BE49-F238E27FC236}">
                  <a16:creationId xmlns:a16="http://schemas.microsoft.com/office/drawing/2014/main" id="{3C236685-1B8D-4EFD-BC6D-CA95768D7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1" name="Oval 81">
              <a:extLst>
                <a:ext uri="{FF2B5EF4-FFF2-40B4-BE49-F238E27FC236}">
                  <a16:creationId xmlns:a16="http://schemas.microsoft.com/office/drawing/2014/main" id="{2A2A1A08-1D0B-4B82-93BF-365BE6D88D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2" name="Oval 82">
              <a:extLst>
                <a:ext uri="{FF2B5EF4-FFF2-40B4-BE49-F238E27FC236}">
                  <a16:creationId xmlns:a16="http://schemas.microsoft.com/office/drawing/2014/main" id="{59EB0B79-141C-4264-BACA-965E513C29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3" name="Oval 83">
              <a:extLst>
                <a:ext uri="{FF2B5EF4-FFF2-40B4-BE49-F238E27FC236}">
                  <a16:creationId xmlns:a16="http://schemas.microsoft.com/office/drawing/2014/main" id="{418FA8C9-C687-49D6-A12F-A0219011DA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4" name="Oval 84">
              <a:extLst>
                <a:ext uri="{FF2B5EF4-FFF2-40B4-BE49-F238E27FC236}">
                  <a16:creationId xmlns:a16="http://schemas.microsoft.com/office/drawing/2014/main" id="{BCA8F880-029A-4FD2-BCB3-29D76B9AB6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5" name="Oval 85">
              <a:extLst>
                <a:ext uri="{FF2B5EF4-FFF2-40B4-BE49-F238E27FC236}">
                  <a16:creationId xmlns:a16="http://schemas.microsoft.com/office/drawing/2014/main" id="{DD5B1126-234A-465E-A3F8-CA9CBFA303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6" name="Oval 86">
              <a:extLst>
                <a:ext uri="{FF2B5EF4-FFF2-40B4-BE49-F238E27FC236}">
                  <a16:creationId xmlns:a16="http://schemas.microsoft.com/office/drawing/2014/main" id="{6DDFFB33-2554-4092-AEA4-D8694F8054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7" name="Oval 87">
              <a:extLst>
                <a:ext uri="{FF2B5EF4-FFF2-40B4-BE49-F238E27FC236}">
                  <a16:creationId xmlns:a16="http://schemas.microsoft.com/office/drawing/2014/main" id="{04BEC447-3C25-48F7-9CEA-FE6457A8EB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8" name="Oval 88">
              <a:extLst>
                <a:ext uri="{FF2B5EF4-FFF2-40B4-BE49-F238E27FC236}">
                  <a16:creationId xmlns:a16="http://schemas.microsoft.com/office/drawing/2014/main" id="{794A03E9-3032-46BE-83C8-60A1738258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9" name="Oval 89">
              <a:extLst>
                <a:ext uri="{FF2B5EF4-FFF2-40B4-BE49-F238E27FC236}">
                  <a16:creationId xmlns:a16="http://schemas.microsoft.com/office/drawing/2014/main" id="{8247DD0E-FF6F-4968-B9A7-D57E6593DA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0" name="Oval 90">
              <a:extLst>
                <a:ext uri="{FF2B5EF4-FFF2-40B4-BE49-F238E27FC236}">
                  <a16:creationId xmlns:a16="http://schemas.microsoft.com/office/drawing/2014/main" id="{2CB65F24-E64F-4F9B-B0FB-B7290D90C8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1" name="Oval 91">
              <a:extLst>
                <a:ext uri="{FF2B5EF4-FFF2-40B4-BE49-F238E27FC236}">
                  <a16:creationId xmlns:a16="http://schemas.microsoft.com/office/drawing/2014/main" id="{C7901F3F-326E-4EF4-9CF9-EFE0C5EEE5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2" name="Oval 92">
              <a:extLst>
                <a:ext uri="{FF2B5EF4-FFF2-40B4-BE49-F238E27FC236}">
                  <a16:creationId xmlns:a16="http://schemas.microsoft.com/office/drawing/2014/main" id="{8BF2F8B3-6B37-4832-9AD0-8DFAFCB707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3" name="Oval 93">
              <a:extLst>
                <a:ext uri="{FF2B5EF4-FFF2-40B4-BE49-F238E27FC236}">
                  <a16:creationId xmlns:a16="http://schemas.microsoft.com/office/drawing/2014/main" id="{D5A4FAE0-D9FD-4C73-B80D-3224DE94FC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4" name="Oval 94">
              <a:extLst>
                <a:ext uri="{FF2B5EF4-FFF2-40B4-BE49-F238E27FC236}">
                  <a16:creationId xmlns:a16="http://schemas.microsoft.com/office/drawing/2014/main" id="{8460C3F8-69D0-433E-AEA4-7C5386C464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5" name="Oval 95">
              <a:extLst>
                <a:ext uri="{FF2B5EF4-FFF2-40B4-BE49-F238E27FC236}">
                  <a16:creationId xmlns:a16="http://schemas.microsoft.com/office/drawing/2014/main" id="{FC3114EC-CE6A-42E4-AC68-CDD6028283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6" name="Oval 96">
              <a:extLst>
                <a:ext uri="{FF2B5EF4-FFF2-40B4-BE49-F238E27FC236}">
                  <a16:creationId xmlns:a16="http://schemas.microsoft.com/office/drawing/2014/main" id="{2A78A66F-39F2-4E27-ADAC-0CF3A422D1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7" name="Oval 97">
              <a:extLst>
                <a:ext uri="{FF2B5EF4-FFF2-40B4-BE49-F238E27FC236}">
                  <a16:creationId xmlns:a16="http://schemas.microsoft.com/office/drawing/2014/main" id="{C42F5ABF-10C5-472F-8E2D-F3845617F1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8" name="Oval 98">
              <a:extLst>
                <a:ext uri="{FF2B5EF4-FFF2-40B4-BE49-F238E27FC236}">
                  <a16:creationId xmlns:a16="http://schemas.microsoft.com/office/drawing/2014/main" id="{167E3574-11DF-463B-94C9-E02DF85F7F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9" name="Oval 99">
              <a:extLst>
                <a:ext uri="{FF2B5EF4-FFF2-40B4-BE49-F238E27FC236}">
                  <a16:creationId xmlns:a16="http://schemas.microsoft.com/office/drawing/2014/main" id="{9C5705F8-CEB2-485E-8E98-C1C36F8E45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0" name="Oval 100">
              <a:extLst>
                <a:ext uri="{FF2B5EF4-FFF2-40B4-BE49-F238E27FC236}">
                  <a16:creationId xmlns:a16="http://schemas.microsoft.com/office/drawing/2014/main" id="{9E073D69-CBD5-44F6-910B-8D127F673E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1" name="Oval 101">
              <a:extLst>
                <a:ext uri="{FF2B5EF4-FFF2-40B4-BE49-F238E27FC236}">
                  <a16:creationId xmlns:a16="http://schemas.microsoft.com/office/drawing/2014/main" id="{74F405A3-6EAA-4D49-99A5-7690B5F7E1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2" name="Oval 102">
              <a:extLst>
                <a:ext uri="{FF2B5EF4-FFF2-40B4-BE49-F238E27FC236}">
                  <a16:creationId xmlns:a16="http://schemas.microsoft.com/office/drawing/2014/main" id="{3F9C47C7-39BF-416A-85D8-EF3A0FB954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3" name="Oval 103">
              <a:extLst>
                <a:ext uri="{FF2B5EF4-FFF2-40B4-BE49-F238E27FC236}">
                  <a16:creationId xmlns:a16="http://schemas.microsoft.com/office/drawing/2014/main" id="{CC4C9959-33CC-4CFF-866B-951F98C26E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4" name="Oval 104">
              <a:extLst>
                <a:ext uri="{FF2B5EF4-FFF2-40B4-BE49-F238E27FC236}">
                  <a16:creationId xmlns:a16="http://schemas.microsoft.com/office/drawing/2014/main" id="{49816E97-308E-44FC-BAC1-A456988C78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5" name="Oval 105">
              <a:extLst>
                <a:ext uri="{FF2B5EF4-FFF2-40B4-BE49-F238E27FC236}">
                  <a16:creationId xmlns:a16="http://schemas.microsoft.com/office/drawing/2014/main" id="{54C21C5C-302A-4902-8080-5471EA2D7F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6" name="Oval 106">
              <a:extLst>
                <a:ext uri="{FF2B5EF4-FFF2-40B4-BE49-F238E27FC236}">
                  <a16:creationId xmlns:a16="http://schemas.microsoft.com/office/drawing/2014/main" id="{ECC4DCDC-A2AB-4E21-BF01-4203D62E8F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7" name="Oval 107">
              <a:extLst>
                <a:ext uri="{FF2B5EF4-FFF2-40B4-BE49-F238E27FC236}">
                  <a16:creationId xmlns:a16="http://schemas.microsoft.com/office/drawing/2014/main" id="{39D2C32C-71E1-46C3-8BF1-B857664871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8" name="Oval 108">
              <a:extLst>
                <a:ext uri="{FF2B5EF4-FFF2-40B4-BE49-F238E27FC236}">
                  <a16:creationId xmlns:a16="http://schemas.microsoft.com/office/drawing/2014/main" id="{F949DBF6-08F9-4CE0-A81C-D2A05E58AF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9" name="Oval 109">
              <a:extLst>
                <a:ext uri="{FF2B5EF4-FFF2-40B4-BE49-F238E27FC236}">
                  <a16:creationId xmlns:a16="http://schemas.microsoft.com/office/drawing/2014/main" id="{74F2E5E8-BC0D-4C50-A550-509290CD70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0" name="Oval 110">
              <a:extLst>
                <a:ext uri="{FF2B5EF4-FFF2-40B4-BE49-F238E27FC236}">
                  <a16:creationId xmlns:a16="http://schemas.microsoft.com/office/drawing/2014/main" id="{FD0EB5D1-82E7-4664-9006-E7475194B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1" name="Oval 111">
              <a:extLst>
                <a:ext uri="{FF2B5EF4-FFF2-40B4-BE49-F238E27FC236}">
                  <a16:creationId xmlns:a16="http://schemas.microsoft.com/office/drawing/2014/main" id="{150A954D-28A2-46B5-BEBC-9A52888CC1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2" name="Oval 112">
              <a:extLst>
                <a:ext uri="{FF2B5EF4-FFF2-40B4-BE49-F238E27FC236}">
                  <a16:creationId xmlns:a16="http://schemas.microsoft.com/office/drawing/2014/main" id="{0FA0D184-5AE6-4A07-ADCB-066B232FF6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3" name="Oval 113">
              <a:extLst>
                <a:ext uri="{FF2B5EF4-FFF2-40B4-BE49-F238E27FC236}">
                  <a16:creationId xmlns:a16="http://schemas.microsoft.com/office/drawing/2014/main" id="{FC23C6B6-4D34-46EB-86F6-DCEB571FF2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4" name="Oval 114">
              <a:extLst>
                <a:ext uri="{FF2B5EF4-FFF2-40B4-BE49-F238E27FC236}">
                  <a16:creationId xmlns:a16="http://schemas.microsoft.com/office/drawing/2014/main" id="{7473C545-EE05-4B00-8921-3151AB5762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5" name="Oval 115">
              <a:extLst>
                <a:ext uri="{FF2B5EF4-FFF2-40B4-BE49-F238E27FC236}">
                  <a16:creationId xmlns:a16="http://schemas.microsoft.com/office/drawing/2014/main" id="{5BEFDF7D-0AC2-4FF5-AA52-76919A868F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6" name="Oval 116">
              <a:extLst>
                <a:ext uri="{FF2B5EF4-FFF2-40B4-BE49-F238E27FC236}">
                  <a16:creationId xmlns:a16="http://schemas.microsoft.com/office/drawing/2014/main" id="{EE012EA7-5C7D-47FA-A3F3-01E586DA91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7" name="Oval 117">
              <a:extLst>
                <a:ext uri="{FF2B5EF4-FFF2-40B4-BE49-F238E27FC236}">
                  <a16:creationId xmlns:a16="http://schemas.microsoft.com/office/drawing/2014/main" id="{4929A5A2-26B7-43AE-822B-086F2C3C89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8" name="Oval 118">
              <a:extLst>
                <a:ext uri="{FF2B5EF4-FFF2-40B4-BE49-F238E27FC236}">
                  <a16:creationId xmlns:a16="http://schemas.microsoft.com/office/drawing/2014/main" id="{3C597501-DAFD-49AA-AE48-95E8AF13AD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9" name="Oval 119">
              <a:extLst>
                <a:ext uri="{FF2B5EF4-FFF2-40B4-BE49-F238E27FC236}">
                  <a16:creationId xmlns:a16="http://schemas.microsoft.com/office/drawing/2014/main" id="{C639E3EF-23D6-4746-AD1F-4F1B4E32DD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0" name="Oval 120">
              <a:extLst>
                <a:ext uri="{FF2B5EF4-FFF2-40B4-BE49-F238E27FC236}">
                  <a16:creationId xmlns:a16="http://schemas.microsoft.com/office/drawing/2014/main" id="{6D263630-EC91-4F40-9F66-A874CB3D92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1" name="Oval 121">
              <a:extLst>
                <a:ext uri="{FF2B5EF4-FFF2-40B4-BE49-F238E27FC236}">
                  <a16:creationId xmlns:a16="http://schemas.microsoft.com/office/drawing/2014/main" id="{015887C8-4641-4D82-B1E8-C37CBECC67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2" name="Oval 122">
              <a:extLst>
                <a:ext uri="{FF2B5EF4-FFF2-40B4-BE49-F238E27FC236}">
                  <a16:creationId xmlns:a16="http://schemas.microsoft.com/office/drawing/2014/main" id="{18CC41F2-971C-440F-B5C1-CDF0F5BDF8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3" name="Oval 123">
              <a:extLst>
                <a:ext uri="{FF2B5EF4-FFF2-40B4-BE49-F238E27FC236}">
                  <a16:creationId xmlns:a16="http://schemas.microsoft.com/office/drawing/2014/main" id="{CDD57C35-FB17-4E6C-A1B1-97BCCB3E5F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4" name="Oval 124">
              <a:extLst>
                <a:ext uri="{FF2B5EF4-FFF2-40B4-BE49-F238E27FC236}">
                  <a16:creationId xmlns:a16="http://schemas.microsoft.com/office/drawing/2014/main" id="{24CB1306-EBD0-4659-B034-25A25E170E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5" name="Oval 125">
              <a:extLst>
                <a:ext uri="{FF2B5EF4-FFF2-40B4-BE49-F238E27FC236}">
                  <a16:creationId xmlns:a16="http://schemas.microsoft.com/office/drawing/2014/main" id="{34883175-B3EB-4F5D-BC7C-0D7A74D67F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6" name="Oval 126">
              <a:extLst>
                <a:ext uri="{FF2B5EF4-FFF2-40B4-BE49-F238E27FC236}">
                  <a16:creationId xmlns:a16="http://schemas.microsoft.com/office/drawing/2014/main" id="{CECA17E5-B215-4AD8-8AFB-F07C40C789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7" name="Oval 127">
              <a:extLst>
                <a:ext uri="{FF2B5EF4-FFF2-40B4-BE49-F238E27FC236}">
                  <a16:creationId xmlns:a16="http://schemas.microsoft.com/office/drawing/2014/main" id="{160269E9-F384-49D8-BCA6-943FD6166C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8" name="Oval 128">
              <a:extLst>
                <a:ext uri="{FF2B5EF4-FFF2-40B4-BE49-F238E27FC236}">
                  <a16:creationId xmlns:a16="http://schemas.microsoft.com/office/drawing/2014/main" id="{7D63C1CD-51CC-492D-98AE-FED4366C13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9" name="Oval 129">
              <a:extLst>
                <a:ext uri="{FF2B5EF4-FFF2-40B4-BE49-F238E27FC236}">
                  <a16:creationId xmlns:a16="http://schemas.microsoft.com/office/drawing/2014/main" id="{EAD569D2-BCC8-480D-9F1A-7D0C9868F0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0" name="Oval 130">
              <a:extLst>
                <a:ext uri="{FF2B5EF4-FFF2-40B4-BE49-F238E27FC236}">
                  <a16:creationId xmlns:a16="http://schemas.microsoft.com/office/drawing/2014/main" id="{EC1C40DD-C997-4FFD-8D3E-C38D4D0468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1" name="Oval 131">
              <a:extLst>
                <a:ext uri="{FF2B5EF4-FFF2-40B4-BE49-F238E27FC236}">
                  <a16:creationId xmlns:a16="http://schemas.microsoft.com/office/drawing/2014/main" id="{DEC4D766-C45B-456C-8F2A-7F130F4C47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2" name="Oval 132">
              <a:extLst>
                <a:ext uri="{FF2B5EF4-FFF2-40B4-BE49-F238E27FC236}">
                  <a16:creationId xmlns:a16="http://schemas.microsoft.com/office/drawing/2014/main" id="{A0E43AAA-4DAD-42FC-A0A1-B19FC6D19E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3" name="Oval 133">
              <a:extLst>
                <a:ext uri="{FF2B5EF4-FFF2-40B4-BE49-F238E27FC236}">
                  <a16:creationId xmlns:a16="http://schemas.microsoft.com/office/drawing/2014/main" id="{A86CA211-A9CE-41EA-BD2B-798990EB1B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4" name="Oval 134">
              <a:extLst>
                <a:ext uri="{FF2B5EF4-FFF2-40B4-BE49-F238E27FC236}">
                  <a16:creationId xmlns:a16="http://schemas.microsoft.com/office/drawing/2014/main" id="{A5D336B9-0B38-4D54-9D00-1BF158BCCE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5" name="Oval 135">
              <a:extLst>
                <a:ext uri="{FF2B5EF4-FFF2-40B4-BE49-F238E27FC236}">
                  <a16:creationId xmlns:a16="http://schemas.microsoft.com/office/drawing/2014/main" id="{7B84F5C2-0DC3-42DC-BD7F-21C4881856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6" name="Oval 136">
              <a:extLst>
                <a:ext uri="{FF2B5EF4-FFF2-40B4-BE49-F238E27FC236}">
                  <a16:creationId xmlns:a16="http://schemas.microsoft.com/office/drawing/2014/main" id="{A2306AFE-CFF1-4BC4-8EF0-090119DC8D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7" name="Oval 137">
              <a:extLst>
                <a:ext uri="{FF2B5EF4-FFF2-40B4-BE49-F238E27FC236}">
                  <a16:creationId xmlns:a16="http://schemas.microsoft.com/office/drawing/2014/main" id="{6E0B6F30-C13F-4F17-A4D3-05233F3A47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8" name="Oval 138">
              <a:extLst>
                <a:ext uri="{FF2B5EF4-FFF2-40B4-BE49-F238E27FC236}">
                  <a16:creationId xmlns:a16="http://schemas.microsoft.com/office/drawing/2014/main" id="{B56530E0-85D0-4063-96E5-BBD7C5B718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9" name="Oval 139">
              <a:extLst>
                <a:ext uri="{FF2B5EF4-FFF2-40B4-BE49-F238E27FC236}">
                  <a16:creationId xmlns:a16="http://schemas.microsoft.com/office/drawing/2014/main" id="{9D129A45-36E9-4F0C-ACC4-2588BB91CD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0" name="Oval 140">
              <a:extLst>
                <a:ext uri="{FF2B5EF4-FFF2-40B4-BE49-F238E27FC236}">
                  <a16:creationId xmlns:a16="http://schemas.microsoft.com/office/drawing/2014/main" id="{4B984BA0-38C4-4BBE-BD9C-47F121307F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1" name="Oval 141">
              <a:extLst>
                <a:ext uri="{FF2B5EF4-FFF2-40B4-BE49-F238E27FC236}">
                  <a16:creationId xmlns:a16="http://schemas.microsoft.com/office/drawing/2014/main" id="{567FBC49-D7E9-4E3E-B5F7-DB3190DA57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2" name="Oval 142">
              <a:extLst>
                <a:ext uri="{FF2B5EF4-FFF2-40B4-BE49-F238E27FC236}">
                  <a16:creationId xmlns:a16="http://schemas.microsoft.com/office/drawing/2014/main" id="{4F2AFF7F-0954-4F0D-B639-E4C047C15C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3" name="Oval 143">
              <a:extLst>
                <a:ext uri="{FF2B5EF4-FFF2-40B4-BE49-F238E27FC236}">
                  <a16:creationId xmlns:a16="http://schemas.microsoft.com/office/drawing/2014/main" id="{11A4D3E1-447B-4F53-A8ED-9809DE9908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4" name="Oval 144">
              <a:extLst>
                <a:ext uri="{FF2B5EF4-FFF2-40B4-BE49-F238E27FC236}">
                  <a16:creationId xmlns:a16="http://schemas.microsoft.com/office/drawing/2014/main" id="{A81C694E-1CA7-444B-B448-16373E520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5" name="Oval 145">
              <a:extLst>
                <a:ext uri="{FF2B5EF4-FFF2-40B4-BE49-F238E27FC236}">
                  <a16:creationId xmlns:a16="http://schemas.microsoft.com/office/drawing/2014/main" id="{6F08315D-CC4C-4E50-BC4E-CE39B5DF31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6" name="Oval 146">
              <a:extLst>
                <a:ext uri="{FF2B5EF4-FFF2-40B4-BE49-F238E27FC236}">
                  <a16:creationId xmlns:a16="http://schemas.microsoft.com/office/drawing/2014/main" id="{1B21EC9C-AFA9-4DAA-B402-4508049FDF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7" name="Oval 147">
              <a:extLst>
                <a:ext uri="{FF2B5EF4-FFF2-40B4-BE49-F238E27FC236}">
                  <a16:creationId xmlns:a16="http://schemas.microsoft.com/office/drawing/2014/main" id="{99548CBD-9109-42EC-9A31-0B13C881D0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8" name="Oval 148">
              <a:extLst>
                <a:ext uri="{FF2B5EF4-FFF2-40B4-BE49-F238E27FC236}">
                  <a16:creationId xmlns:a16="http://schemas.microsoft.com/office/drawing/2014/main" id="{1D326514-535C-45D4-97FD-3C0B1A73F0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9" name="Oval 149">
              <a:extLst>
                <a:ext uri="{FF2B5EF4-FFF2-40B4-BE49-F238E27FC236}">
                  <a16:creationId xmlns:a16="http://schemas.microsoft.com/office/drawing/2014/main" id="{8D0887CA-7BC7-4181-BDC6-2A1C802658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0" name="Oval 150">
              <a:extLst>
                <a:ext uri="{FF2B5EF4-FFF2-40B4-BE49-F238E27FC236}">
                  <a16:creationId xmlns:a16="http://schemas.microsoft.com/office/drawing/2014/main" id="{FC52D1DA-7E88-47EA-8E4F-AAD9E1182C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1" name="Oval 151">
              <a:extLst>
                <a:ext uri="{FF2B5EF4-FFF2-40B4-BE49-F238E27FC236}">
                  <a16:creationId xmlns:a16="http://schemas.microsoft.com/office/drawing/2014/main" id="{85254768-0B50-431D-B353-F4B440A643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2" name="Oval 152">
              <a:extLst>
                <a:ext uri="{FF2B5EF4-FFF2-40B4-BE49-F238E27FC236}">
                  <a16:creationId xmlns:a16="http://schemas.microsoft.com/office/drawing/2014/main" id="{F07428A4-D6CD-4CEA-AD6C-A1A010B8C4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3" name="Oval 153">
              <a:extLst>
                <a:ext uri="{FF2B5EF4-FFF2-40B4-BE49-F238E27FC236}">
                  <a16:creationId xmlns:a16="http://schemas.microsoft.com/office/drawing/2014/main" id="{7E22EA24-D398-4BED-9C87-B361FBCF8A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4" name="Oval 154">
              <a:extLst>
                <a:ext uri="{FF2B5EF4-FFF2-40B4-BE49-F238E27FC236}">
                  <a16:creationId xmlns:a16="http://schemas.microsoft.com/office/drawing/2014/main" id="{EB79C98A-8F37-417C-8547-5C35EBC6F3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5" name="Oval 155">
              <a:extLst>
                <a:ext uri="{FF2B5EF4-FFF2-40B4-BE49-F238E27FC236}">
                  <a16:creationId xmlns:a16="http://schemas.microsoft.com/office/drawing/2014/main" id="{F0E623EF-385F-4D7A-80DC-6E847FAFC2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6" name="Oval 156">
              <a:extLst>
                <a:ext uri="{FF2B5EF4-FFF2-40B4-BE49-F238E27FC236}">
                  <a16:creationId xmlns:a16="http://schemas.microsoft.com/office/drawing/2014/main" id="{ED7FB4A5-3115-4D89-957A-578B6E718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7" name="Oval 157">
              <a:extLst>
                <a:ext uri="{FF2B5EF4-FFF2-40B4-BE49-F238E27FC236}">
                  <a16:creationId xmlns:a16="http://schemas.microsoft.com/office/drawing/2014/main" id="{B96D6538-49F4-4E5C-97E3-334A73B41B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8" name="Oval 158">
              <a:extLst>
                <a:ext uri="{FF2B5EF4-FFF2-40B4-BE49-F238E27FC236}">
                  <a16:creationId xmlns:a16="http://schemas.microsoft.com/office/drawing/2014/main" id="{F8A9B3FA-2496-4F3B-89BD-AFAC76A1E4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9" name="Oval 159">
              <a:extLst>
                <a:ext uri="{FF2B5EF4-FFF2-40B4-BE49-F238E27FC236}">
                  <a16:creationId xmlns:a16="http://schemas.microsoft.com/office/drawing/2014/main" id="{DD2CF696-C734-408F-89D2-8663434CE0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0" name="Oval 160">
              <a:extLst>
                <a:ext uri="{FF2B5EF4-FFF2-40B4-BE49-F238E27FC236}">
                  <a16:creationId xmlns:a16="http://schemas.microsoft.com/office/drawing/2014/main" id="{1FCB93C1-7760-4540-B0BA-462C04CFEA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1" name="Oval 161">
              <a:extLst>
                <a:ext uri="{FF2B5EF4-FFF2-40B4-BE49-F238E27FC236}">
                  <a16:creationId xmlns:a16="http://schemas.microsoft.com/office/drawing/2014/main" id="{040C6BD9-CDA0-42AD-8B4A-2AD613CF11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2" name="Oval 162">
              <a:extLst>
                <a:ext uri="{FF2B5EF4-FFF2-40B4-BE49-F238E27FC236}">
                  <a16:creationId xmlns:a16="http://schemas.microsoft.com/office/drawing/2014/main" id="{72902C7C-B6A0-4E58-B42B-73890B57A1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3" name="Oval 163">
              <a:extLst>
                <a:ext uri="{FF2B5EF4-FFF2-40B4-BE49-F238E27FC236}">
                  <a16:creationId xmlns:a16="http://schemas.microsoft.com/office/drawing/2014/main" id="{F5515C62-9BA2-4CF7-A657-5CD24907F3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4" name="Oval 164">
              <a:extLst>
                <a:ext uri="{FF2B5EF4-FFF2-40B4-BE49-F238E27FC236}">
                  <a16:creationId xmlns:a16="http://schemas.microsoft.com/office/drawing/2014/main" id="{D2FB9A5A-4123-4816-8F8B-2583CF151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5" name="Oval 165">
              <a:extLst>
                <a:ext uri="{FF2B5EF4-FFF2-40B4-BE49-F238E27FC236}">
                  <a16:creationId xmlns:a16="http://schemas.microsoft.com/office/drawing/2014/main" id="{81EFDCAB-282D-477A-987B-CCE22DDA09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6" name="Oval 166">
              <a:extLst>
                <a:ext uri="{FF2B5EF4-FFF2-40B4-BE49-F238E27FC236}">
                  <a16:creationId xmlns:a16="http://schemas.microsoft.com/office/drawing/2014/main" id="{D84EB38D-4A89-4E2C-8E39-20E94017A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7" name="Oval 167">
              <a:extLst>
                <a:ext uri="{FF2B5EF4-FFF2-40B4-BE49-F238E27FC236}">
                  <a16:creationId xmlns:a16="http://schemas.microsoft.com/office/drawing/2014/main" id="{884652C5-7CE5-4D0E-A4FC-4B52AAEF8E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8" name="Oval 168">
              <a:extLst>
                <a:ext uri="{FF2B5EF4-FFF2-40B4-BE49-F238E27FC236}">
                  <a16:creationId xmlns:a16="http://schemas.microsoft.com/office/drawing/2014/main" id="{96BE59C8-42C3-4856-8A3F-32B7D1E9BC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9" name="Oval 169">
              <a:extLst>
                <a:ext uri="{FF2B5EF4-FFF2-40B4-BE49-F238E27FC236}">
                  <a16:creationId xmlns:a16="http://schemas.microsoft.com/office/drawing/2014/main" id="{010F6689-BABE-4E0F-B7E5-7464C557D7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0" name="Oval 170">
              <a:extLst>
                <a:ext uri="{FF2B5EF4-FFF2-40B4-BE49-F238E27FC236}">
                  <a16:creationId xmlns:a16="http://schemas.microsoft.com/office/drawing/2014/main" id="{B6C75946-51AF-4F5A-A740-0A02F966F9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1" name="Oval 171">
              <a:extLst>
                <a:ext uri="{FF2B5EF4-FFF2-40B4-BE49-F238E27FC236}">
                  <a16:creationId xmlns:a16="http://schemas.microsoft.com/office/drawing/2014/main" id="{233F2D98-92D3-454D-9369-2E23E1B7DF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2" name="Oval 172">
              <a:extLst>
                <a:ext uri="{FF2B5EF4-FFF2-40B4-BE49-F238E27FC236}">
                  <a16:creationId xmlns:a16="http://schemas.microsoft.com/office/drawing/2014/main" id="{BC22BA38-1201-449D-8A00-10D16D9CF1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3" name="Oval 173">
              <a:extLst>
                <a:ext uri="{FF2B5EF4-FFF2-40B4-BE49-F238E27FC236}">
                  <a16:creationId xmlns:a16="http://schemas.microsoft.com/office/drawing/2014/main" id="{FF05D539-6EED-449A-9467-17DD71EF70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4" name="Oval 174">
              <a:extLst>
                <a:ext uri="{FF2B5EF4-FFF2-40B4-BE49-F238E27FC236}">
                  <a16:creationId xmlns:a16="http://schemas.microsoft.com/office/drawing/2014/main" id="{C52946DC-EBCB-4E9A-BFB4-175F5D6479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5" name="Oval 175">
              <a:extLst>
                <a:ext uri="{FF2B5EF4-FFF2-40B4-BE49-F238E27FC236}">
                  <a16:creationId xmlns:a16="http://schemas.microsoft.com/office/drawing/2014/main" id="{AD999055-89AA-490D-9D89-A1B45C0E8F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6" name="Oval 176">
              <a:extLst>
                <a:ext uri="{FF2B5EF4-FFF2-40B4-BE49-F238E27FC236}">
                  <a16:creationId xmlns:a16="http://schemas.microsoft.com/office/drawing/2014/main" id="{F338B21B-6233-44D3-8E52-2E7CB6EB9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7" name="Oval 177">
              <a:extLst>
                <a:ext uri="{FF2B5EF4-FFF2-40B4-BE49-F238E27FC236}">
                  <a16:creationId xmlns:a16="http://schemas.microsoft.com/office/drawing/2014/main" id="{58433E34-8C91-4E21-A01E-6F138FC810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8" name="Oval 178">
              <a:extLst>
                <a:ext uri="{FF2B5EF4-FFF2-40B4-BE49-F238E27FC236}">
                  <a16:creationId xmlns:a16="http://schemas.microsoft.com/office/drawing/2014/main" id="{5D9B7F8E-79CE-4BE8-99E5-20BC1792B6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9" name="Oval 179">
              <a:extLst>
                <a:ext uri="{FF2B5EF4-FFF2-40B4-BE49-F238E27FC236}">
                  <a16:creationId xmlns:a16="http://schemas.microsoft.com/office/drawing/2014/main" id="{D0E6FF00-59BC-45F8-A4DC-C457AD714F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0" name="Oval 180">
              <a:extLst>
                <a:ext uri="{FF2B5EF4-FFF2-40B4-BE49-F238E27FC236}">
                  <a16:creationId xmlns:a16="http://schemas.microsoft.com/office/drawing/2014/main" id="{9170E89C-9A8A-4C23-9CB3-CFD7C98C33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1" name="Oval 181">
              <a:extLst>
                <a:ext uri="{FF2B5EF4-FFF2-40B4-BE49-F238E27FC236}">
                  <a16:creationId xmlns:a16="http://schemas.microsoft.com/office/drawing/2014/main" id="{E04ED9A7-66A1-4E56-8F70-858C8203F9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2" name="Oval 182">
              <a:extLst>
                <a:ext uri="{FF2B5EF4-FFF2-40B4-BE49-F238E27FC236}">
                  <a16:creationId xmlns:a16="http://schemas.microsoft.com/office/drawing/2014/main" id="{F4ED416F-9946-443E-8AA8-0D9B6A3A6B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3" name="Oval 183">
              <a:extLst>
                <a:ext uri="{FF2B5EF4-FFF2-40B4-BE49-F238E27FC236}">
                  <a16:creationId xmlns:a16="http://schemas.microsoft.com/office/drawing/2014/main" id="{0AC829BB-F0DF-416B-860C-1D8950DDF2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4" name="Oval 184">
              <a:extLst>
                <a:ext uri="{FF2B5EF4-FFF2-40B4-BE49-F238E27FC236}">
                  <a16:creationId xmlns:a16="http://schemas.microsoft.com/office/drawing/2014/main" id="{7B0DE10E-CA89-4761-8F33-6927DA8AD2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5" name="Oval 185">
              <a:extLst>
                <a:ext uri="{FF2B5EF4-FFF2-40B4-BE49-F238E27FC236}">
                  <a16:creationId xmlns:a16="http://schemas.microsoft.com/office/drawing/2014/main" id="{BCF60C16-BA46-46A5-900F-081BB9E9C9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6" name="Oval 186">
              <a:extLst>
                <a:ext uri="{FF2B5EF4-FFF2-40B4-BE49-F238E27FC236}">
                  <a16:creationId xmlns:a16="http://schemas.microsoft.com/office/drawing/2014/main" id="{F99905BA-F34D-4177-8797-397A8B6AA5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7" name="Oval 187">
              <a:extLst>
                <a:ext uri="{FF2B5EF4-FFF2-40B4-BE49-F238E27FC236}">
                  <a16:creationId xmlns:a16="http://schemas.microsoft.com/office/drawing/2014/main" id="{49068F01-FB00-449E-AC09-56769B380E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8" name="Oval 188">
              <a:extLst>
                <a:ext uri="{FF2B5EF4-FFF2-40B4-BE49-F238E27FC236}">
                  <a16:creationId xmlns:a16="http://schemas.microsoft.com/office/drawing/2014/main" id="{B7060EEB-181B-46B7-B6BE-C430981750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9" name="Oval 189">
              <a:extLst>
                <a:ext uri="{FF2B5EF4-FFF2-40B4-BE49-F238E27FC236}">
                  <a16:creationId xmlns:a16="http://schemas.microsoft.com/office/drawing/2014/main" id="{441917AD-E339-4BB7-9B03-1F5CAA2D67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0" name="Oval 190">
              <a:extLst>
                <a:ext uri="{FF2B5EF4-FFF2-40B4-BE49-F238E27FC236}">
                  <a16:creationId xmlns:a16="http://schemas.microsoft.com/office/drawing/2014/main" id="{FFF5F314-4F3A-455C-8F61-4CFB2C8BDD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1" name="Oval 191">
              <a:extLst>
                <a:ext uri="{FF2B5EF4-FFF2-40B4-BE49-F238E27FC236}">
                  <a16:creationId xmlns:a16="http://schemas.microsoft.com/office/drawing/2014/main" id="{5846149E-4EF4-4740-B9EF-6A3C98E2C3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2" name="Oval 192">
              <a:extLst>
                <a:ext uri="{FF2B5EF4-FFF2-40B4-BE49-F238E27FC236}">
                  <a16:creationId xmlns:a16="http://schemas.microsoft.com/office/drawing/2014/main" id="{C422EBEF-2408-4B9C-A17E-4E74558B57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3" name="Oval 193">
              <a:extLst>
                <a:ext uri="{FF2B5EF4-FFF2-40B4-BE49-F238E27FC236}">
                  <a16:creationId xmlns:a16="http://schemas.microsoft.com/office/drawing/2014/main" id="{B88562F0-AB09-4DCF-954F-A792DA8EE8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4" name="Oval 194">
              <a:extLst>
                <a:ext uri="{FF2B5EF4-FFF2-40B4-BE49-F238E27FC236}">
                  <a16:creationId xmlns:a16="http://schemas.microsoft.com/office/drawing/2014/main" id="{A983D342-8CDB-47CC-8021-0BECB8D01F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5" name="Oval 195">
              <a:extLst>
                <a:ext uri="{FF2B5EF4-FFF2-40B4-BE49-F238E27FC236}">
                  <a16:creationId xmlns:a16="http://schemas.microsoft.com/office/drawing/2014/main" id="{47CD2E47-722F-4ACB-AF80-F803BEE820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6" name="Oval 196">
              <a:extLst>
                <a:ext uri="{FF2B5EF4-FFF2-40B4-BE49-F238E27FC236}">
                  <a16:creationId xmlns:a16="http://schemas.microsoft.com/office/drawing/2014/main" id="{8E714F32-73F0-4CE5-99E8-96BA9F54D9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7" name="Oval 197">
              <a:extLst>
                <a:ext uri="{FF2B5EF4-FFF2-40B4-BE49-F238E27FC236}">
                  <a16:creationId xmlns:a16="http://schemas.microsoft.com/office/drawing/2014/main" id="{7E83607C-3995-440D-967A-258079F26C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8" name="Oval 198">
              <a:extLst>
                <a:ext uri="{FF2B5EF4-FFF2-40B4-BE49-F238E27FC236}">
                  <a16:creationId xmlns:a16="http://schemas.microsoft.com/office/drawing/2014/main" id="{ACD4186B-38CA-4520-BAD5-6B83700F84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9" name="Oval 199">
              <a:extLst>
                <a:ext uri="{FF2B5EF4-FFF2-40B4-BE49-F238E27FC236}">
                  <a16:creationId xmlns:a16="http://schemas.microsoft.com/office/drawing/2014/main" id="{40272190-9A0B-4C40-BD43-1846497AC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0" name="Oval 200">
              <a:extLst>
                <a:ext uri="{FF2B5EF4-FFF2-40B4-BE49-F238E27FC236}">
                  <a16:creationId xmlns:a16="http://schemas.microsoft.com/office/drawing/2014/main" id="{8FBE8541-079F-46F6-9CC2-7F49F2F1C1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1" name="Oval 201">
              <a:extLst>
                <a:ext uri="{FF2B5EF4-FFF2-40B4-BE49-F238E27FC236}">
                  <a16:creationId xmlns:a16="http://schemas.microsoft.com/office/drawing/2014/main" id="{FD0196C8-A50D-49D4-8B42-752A1E6673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2" name="Oval 202">
              <a:extLst>
                <a:ext uri="{FF2B5EF4-FFF2-40B4-BE49-F238E27FC236}">
                  <a16:creationId xmlns:a16="http://schemas.microsoft.com/office/drawing/2014/main" id="{1296F1B2-8591-418C-8436-A46A8C7683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3" name="Oval 203">
              <a:extLst>
                <a:ext uri="{FF2B5EF4-FFF2-40B4-BE49-F238E27FC236}">
                  <a16:creationId xmlns:a16="http://schemas.microsoft.com/office/drawing/2014/main" id="{5EC5F44F-08D8-4DFE-B5EF-6C92329C5C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4" name="Oval 204">
              <a:extLst>
                <a:ext uri="{FF2B5EF4-FFF2-40B4-BE49-F238E27FC236}">
                  <a16:creationId xmlns:a16="http://schemas.microsoft.com/office/drawing/2014/main" id="{30EC3BA6-CBDC-4095-A46D-3E88A5427A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5" name="Oval 205">
              <a:extLst>
                <a:ext uri="{FF2B5EF4-FFF2-40B4-BE49-F238E27FC236}">
                  <a16:creationId xmlns:a16="http://schemas.microsoft.com/office/drawing/2014/main" id="{7B07E941-717A-471F-B980-1E01A1891E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6" name="Oval 206">
              <a:extLst>
                <a:ext uri="{FF2B5EF4-FFF2-40B4-BE49-F238E27FC236}">
                  <a16:creationId xmlns:a16="http://schemas.microsoft.com/office/drawing/2014/main" id="{D36BCCCF-1022-4CA7-9C3F-3700963E61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7" name="Oval 207">
              <a:extLst>
                <a:ext uri="{FF2B5EF4-FFF2-40B4-BE49-F238E27FC236}">
                  <a16:creationId xmlns:a16="http://schemas.microsoft.com/office/drawing/2014/main" id="{094BDFB4-2836-4637-8036-75A8601C28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8" name="Oval 208">
              <a:extLst>
                <a:ext uri="{FF2B5EF4-FFF2-40B4-BE49-F238E27FC236}">
                  <a16:creationId xmlns:a16="http://schemas.microsoft.com/office/drawing/2014/main" id="{F265560E-48BC-45C2-8CBC-4FD94BE11E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9" name="Oval 209">
              <a:extLst>
                <a:ext uri="{FF2B5EF4-FFF2-40B4-BE49-F238E27FC236}">
                  <a16:creationId xmlns:a16="http://schemas.microsoft.com/office/drawing/2014/main" id="{04D1EFEE-3A9A-4027-BCC6-117DA5B9C5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0" name="Oval 210">
              <a:extLst>
                <a:ext uri="{FF2B5EF4-FFF2-40B4-BE49-F238E27FC236}">
                  <a16:creationId xmlns:a16="http://schemas.microsoft.com/office/drawing/2014/main" id="{D9B4FBDD-A40D-4019-BE2D-5F7FBD3A5E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1" name="Oval 211">
              <a:extLst>
                <a:ext uri="{FF2B5EF4-FFF2-40B4-BE49-F238E27FC236}">
                  <a16:creationId xmlns:a16="http://schemas.microsoft.com/office/drawing/2014/main" id="{8B6C7213-4773-4A98-8A29-2BD3B9B2FB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2" name="Oval 212">
              <a:extLst>
                <a:ext uri="{FF2B5EF4-FFF2-40B4-BE49-F238E27FC236}">
                  <a16:creationId xmlns:a16="http://schemas.microsoft.com/office/drawing/2014/main" id="{95C47687-7D1C-4FB7-9430-AB9A88816F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3" name="Oval 213">
              <a:extLst>
                <a:ext uri="{FF2B5EF4-FFF2-40B4-BE49-F238E27FC236}">
                  <a16:creationId xmlns:a16="http://schemas.microsoft.com/office/drawing/2014/main" id="{9730B309-0BAD-4246-9908-4604C8955E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4" name="Oval 214">
              <a:extLst>
                <a:ext uri="{FF2B5EF4-FFF2-40B4-BE49-F238E27FC236}">
                  <a16:creationId xmlns:a16="http://schemas.microsoft.com/office/drawing/2014/main" id="{96AA5595-AFEE-428A-B8B3-BD94D502EB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5" name="Oval 215">
              <a:extLst>
                <a:ext uri="{FF2B5EF4-FFF2-40B4-BE49-F238E27FC236}">
                  <a16:creationId xmlns:a16="http://schemas.microsoft.com/office/drawing/2014/main" id="{A7269FCA-2A7A-4595-A733-C20916EF8F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6" name="Oval 216">
              <a:extLst>
                <a:ext uri="{FF2B5EF4-FFF2-40B4-BE49-F238E27FC236}">
                  <a16:creationId xmlns:a16="http://schemas.microsoft.com/office/drawing/2014/main" id="{8706A5B2-A824-44DD-8F2F-CFFDE39D5C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7" name="Oval 217">
              <a:extLst>
                <a:ext uri="{FF2B5EF4-FFF2-40B4-BE49-F238E27FC236}">
                  <a16:creationId xmlns:a16="http://schemas.microsoft.com/office/drawing/2014/main" id="{8C77528C-9F91-4405-BFC2-0D8E753CD5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58" name="Rectangle 218">
            <a:extLst>
              <a:ext uri="{FF2B5EF4-FFF2-40B4-BE49-F238E27FC236}">
                <a16:creationId xmlns:a16="http://schemas.microsoft.com/office/drawing/2014/main" id="{E5036A9C-A02F-4DEF-91DA-F3D53138FA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65C624-AA09-456E-9EAF-FF5891FAB78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459" name="Rectangle 219">
            <a:extLst>
              <a:ext uri="{FF2B5EF4-FFF2-40B4-BE49-F238E27FC236}">
                <a16:creationId xmlns:a16="http://schemas.microsoft.com/office/drawing/2014/main" id="{9D9099D4-681C-4708-987D-0AEE56A37E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 altLang="fr-FR"/>
          </a:p>
        </p:txBody>
      </p:sp>
      <p:sp>
        <p:nvSpPr>
          <p:cNvPr id="10460" name="Rectangle 220">
            <a:extLst>
              <a:ext uri="{FF2B5EF4-FFF2-40B4-BE49-F238E27FC236}">
                <a16:creationId xmlns:a16="http://schemas.microsoft.com/office/drawing/2014/main" id="{9D009B5F-06E6-41D8-82B8-2EC17F1652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 altLang="fr-FR"/>
          </a:p>
        </p:txBody>
      </p:sp>
      <p:sp>
        <p:nvSpPr>
          <p:cNvPr id="10461" name="Rectangle 221">
            <a:extLst>
              <a:ext uri="{FF2B5EF4-FFF2-40B4-BE49-F238E27FC236}">
                <a16:creationId xmlns:a16="http://schemas.microsoft.com/office/drawing/2014/main" id="{3E16AC2C-5916-47F5-952B-B2FDAF46B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462" name="Rectangle 222">
            <a:extLst>
              <a:ext uri="{FF2B5EF4-FFF2-40B4-BE49-F238E27FC236}">
                <a16:creationId xmlns:a16="http://schemas.microsoft.com/office/drawing/2014/main" id="{D4ADC2AD-46A3-458F-AA3E-D7846A8BC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ransition spd="med" advTm="7000">
    <p:blinds dir="vert"/>
    <p:sndAc>
      <p:stSnd loop="1">
        <p:snd r:embed="rId17" name="Richard ClaydermanRenaissanc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wmf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15A6E5-5479-4B8C-A3D4-97C4F92D6D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3444" y="1532217"/>
            <a:ext cx="7772400" cy="1736725"/>
          </a:xfrm>
        </p:spPr>
        <p:txBody>
          <a:bodyPr/>
          <a:lstStyle/>
          <a:p>
            <a:r>
              <a:rPr lang="fr-FR" altLang="fr-FR" sz="4400" b="1" i="1">
                <a:solidFill>
                  <a:srgbClr val="153F3B"/>
                </a:solidFill>
                <a:latin typeface="Harrington" panose="04040505050002020702" pitchFamily="82" charset="0"/>
              </a:rPr>
              <a:t>St GUILHEM le DESERT</a:t>
            </a:r>
            <a:br>
              <a:rPr lang="fr-FR" altLang="fr-FR" sz="4400" b="1" i="1">
                <a:solidFill>
                  <a:srgbClr val="153F3B"/>
                </a:solidFill>
                <a:latin typeface="Harrington" panose="04040505050002020702" pitchFamily="82" charset="0"/>
              </a:rPr>
            </a:br>
            <a:r>
              <a:rPr lang="fr-FR" altLang="fr-FR" sz="4400" b="1" i="1">
                <a:solidFill>
                  <a:srgbClr val="153F3B"/>
                </a:solidFill>
                <a:latin typeface="Harrington" panose="04040505050002020702" pitchFamily="82" charset="0"/>
              </a:rPr>
              <a:t>et</a:t>
            </a:r>
            <a:br>
              <a:rPr lang="fr-FR" altLang="fr-FR" sz="4400" b="1" i="1">
                <a:solidFill>
                  <a:srgbClr val="153F3B"/>
                </a:solidFill>
                <a:latin typeface="Harrington" panose="04040505050002020702" pitchFamily="82" charset="0"/>
              </a:rPr>
            </a:br>
            <a:r>
              <a:rPr lang="fr-FR" altLang="fr-FR" sz="4400" b="1" i="1">
                <a:solidFill>
                  <a:srgbClr val="153F3B"/>
                </a:solidFill>
                <a:latin typeface="Harrington" panose="04040505050002020702" pitchFamily="82" charset="0"/>
              </a:rPr>
              <a:t>La COUVERTOIRADE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743D04-D9D7-4A7D-A40B-E1D037C194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1752600"/>
          </a:xfrm>
        </p:spPr>
        <p:txBody>
          <a:bodyPr/>
          <a:lstStyle/>
          <a:p>
            <a:r>
              <a:rPr lang="fr-FR" altLang="fr-FR" i="1">
                <a:latin typeface="Harrington" panose="04040505050002020702" pitchFamily="82" charset="0"/>
              </a:rPr>
              <a:t>DEUX BEAUX VILLAGES</a:t>
            </a:r>
          </a:p>
          <a:p>
            <a:r>
              <a:rPr lang="fr-FR" altLang="fr-FR" i="1">
                <a:latin typeface="Harrington" panose="04040505050002020702" pitchFamily="82" charset="0"/>
              </a:rPr>
              <a:t>DE FRANCE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FC52333-DE1F-4355-AF15-161BA06A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5967413"/>
            <a:ext cx="455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solidFill>
                  <a:srgbClr val="00FF00"/>
                </a:solidFill>
              </a:rPr>
              <a:t>Avancer au clic ou laisser défiler</a:t>
            </a:r>
          </a:p>
        </p:txBody>
      </p:sp>
    </p:spTree>
  </p:cSld>
  <p:clrMapOvr>
    <a:masterClrMapping/>
  </p:clrMapOvr>
  <p:transition spd="med" advTm="7000">
    <p:blinds dir="vert"/>
    <p:sndAc>
      <p:stSnd loop="1">
        <p:snd r:embed="rId2" name="Richard ClaydermanRenaissanc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P1010061">
            <a:extLst>
              <a:ext uri="{FF2B5EF4-FFF2-40B4-BE49-F238E27FC236}">
                <a16:creationId xmlns:a16="http://schemas.microsoft.com/office/drawing/2014/main" id="{33E5BAA2-B3E8-4059-A80C-BCEC0A22688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P1010063">
            <a:extLst>
              <a:ext uri="{FF2B5EF4-FFF2-40B4-BE49-F238E27FC236}">
                <a16:creationId xmlns:a16="http://schemas.microsoft.com/office/drawing/2014/main" id="{C4DFC70D-682F-451C-B0C9-BDB2B385810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P1010065">
            <a:extLst>
              <a:ext uri="{FF2B5EF4-FFF2-40B4-BE49-F238E27FC236}">
                <a16:creationId xmlns:a16="http://schemas.microsoft.com/office/drawing/2014/main" id="{1226ECAD-5057-4527-BD4D-8D9859866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7488237" cy="5616575"/>
          </a:xfrm>
          <a:noFill/>
          <a:ln w="57150">
            <a:pattFill prst="shingl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0" name="Text Box 12">
            <a:extLst>
              <a:ext uri="{FF2B5EF4-FFF2-40B4-BE49-F238E27FC236}">
                <a16:creationId xmlns:a16="http://schemas.microsoft.com/office/drawing/2014/main" id="{A9ECE1D6-9D60-4500-A712-8FEBD2EA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589588"/>
            <a:ext cx="336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000099"/>
                </a:solidFill>
                <a:latin typeface="Lucida Calligraphy" panose="03010101010101010101" pitchFamily="66" charset="0"/>
              </a:rPr>
              <a:t>Françoise, Colette et Serge</a:t>
            </a:r>
          </a:p>
        </p:txBody>
      </p:sp>
    </p:spTree>
  </p:cSld>
  <p:clrMapOvr>
    <a:masterClrMapping/>
  </p:clrMapOvr>
  <p:transition spd="med" advTm="7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P1010069">
            <a:extLst>
              <a:ext uri="{FF2B5EF4-FFF2-40B4-BE49-F238E27FC236}">
                <a16:creationId xmlns:a16="http://schemas.microsoft.com/office/drawing/2014/main" id="{504D5C39-7281-48B8-8884-69C84B27EC9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686300" cy="6249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0" name="Text Box 10">
            <a:extLst>
              <a:ext uri="{FF2B5EF4-FFF2-40B4-BE49-F238E27FC236}">
                <a16:creationId xmlns:a16="http://schemas.microsoft.com/office/drawing/2014/main" id="{B5F5C8EB-69CB-4A1F-A8AA-27793D64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6407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800" i="1">
                <a:latin typeface="Lucida Calligraphy" panose="03010101010101010101" pitchFamily="66" charset="0"/>
              </a:rPr>
              <a:t>Cuve baptismale, d’époque médiévale, provenant de l’ancienne église paroissiale </a:t>
            </a:r>
          </a:p>
          <a:p>
            <a:r>
              <a:rPr lang="fr-FR" altLang="fr-FR" sz="2800" i="1">
                <a:latin typeface="Lucida Calligraphy" panose="03010101010101010101" pitchFamily="66" charset="0"/>
              </a:rPr>
              <a:t>St Barthélémy, aujourd’hui disparue. </a:t>
            </a:r>
            <a:endParaRPr lang="fr-FR" altLang="fr-FR" sz="3200" i="1">
              <a:latin typeface="Lucida Calligraphy" panose="03010101010101010101" pitchFamily="66" charset="0"/>
            </a:endParaRPr>
          </a:p>
        </p:txBody>
      </p:sp>
      <p:pic>
        <p:nvPicPr>
          <p:cNvPr id="40971" name="Picture 11" descr="MCj03973220000[1]">
            <a:extLst>
              <a:ext uri="{FF2B5EF4-FFF2-40B4-BE49-F238E27FC236}">
                <a16:creationId xmlns:a16="http://schemas.microsoft.com/office/drawing/2014/main" id="{10E23C8D-8F92-4A75-B19E-ADF9E384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97200"/>
            <a:ext cx="2232025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P1010080">
            <a:extLst>
              <a:ext uri="{FF2B5EF4-FFF2-40B4-BE49-F238E27FC236}">
                <a16:creationId xmlns:a16="http://schemas.microsoft.com/office/drawing/2014/main" id="{FF61241B-9F76-4A6E-98FE-E5238745B5D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8008937" cy="6007100"/>
          </a:xfrm>
          <a:noFill/>
          <a:ln w="76200">
            <a:pattFill prst="wdUpDiag">
              <a:fgClr>
                <a:srgbClr val="C0BD43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P1010074">
            <a:extLst>
              <a:ext uri="{FF2B5EF4-FFF2-40B4-BE49-F238E27FC236}">
                <a16:creationId xmlns:a16="http://schemas.microsoft.com/office/drawing/2014/main" id="{69456566-E8C3-4BE8-A5CF-68698BC3DA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4051300" cy="5400675"/>
          </a:xfrm>
          <a:noFill/>
          <a:ln w="57150">
            <a:pattFill prst="dashVert">
              <a:fgClr>
                <a:srgbClr val="CC99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8" descr="P1010073">
            <a:extLst>
              <a:ext uri="{FF2B5EF4-FFF2-40B4-BE49-F238E27FC236}">
                <a16:creationId xmlns:a16="http://schemas.microsoft.com/office/drawing/2014/main" id="{137D6D01-53C7-4CB0-9BA9-B5E14E612E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765175"/>
            <a:ext cx="4105275" cy="5472113"/>
          </a:xfrm>
          <a:noFill/>
          <a:ln w="57150">
            <a:pattFill prst="horzBrick">
              <a:fgClr>
                <a:srgbClr val="CC99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P1010077">
            <a:extLst>
              <a:ext uri="{FF2B5EF4-FFF2-40B4-BE49-F238E27FC236}">
                <a16:creationId xmlns:a16="http://schemas.microsoft.com/office/drawing/2014/main" id="{851A7CE5-7F08-4CCC-BC93-5D00940C66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836613"/>
            <a:ext cx="3973513" cy="5297487"/>
          </a:xfrm>
          <a:noFill/>
          <a:ln w="57150">
            <a:pattFill prst="smConfetti">
              <a:fgClr>
                <a:srgbClr val="000099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0" name="Picture 10" descr="P1010081">
            <a:extLst>
              <a:ext uri="{FF2B5EF4-FFF2-40B4-BE49-F238E27FC236}">
                <a16:creationId xmlns:a16="http://schemas.microsoft.com/office/drawing/2014/main" id="{914C77B6-6380-48A2-8BC0-AF0B74D800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908050"/>
            <a:ext cx="3919537" cy="5226050"/>
          </a:xfrm>
          <a:noFill/>
          <a:ln w="57150">
            <a:pattFill prst="trellis">
              <a:fgClr>
                <a:srgbClr val="9999FF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P1010075">
            <a:extLst>
              <a:ext uri="{FF2B5EF4-FFF2-40B4-BE49-F238E27FC236}">
                <a16:creationId xmlns:a16="http://schemas.microsoft.com/office/drawing/2014/main" id="{48BA3706-18C9-4888-86F2-B6483EFDFF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92150"/>
            <a:ext cx="4081463" cy="5441950"/>
          </a:xfrm>
          <a:noFill/>
          <a:ln w="57150">
            <a:pattFill prst="horzBrick">
              <a:fgClr>
                <a:srgbClr val="CC99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5" name="Picture 9" descr="P1010078">
            <a:extLst>
              <a:ext uri="{FF2B5EF4-FFF2-40B4-BE49-F238E27FC236}">
                <a16:creationId xmlns:a16="http://schemas.microsoft.com/office/drawing/2014/main" id="{AD214E78-0898-42BD-9171-D0BC1425CD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775" y="692150"/>
            <a:ext cx="4083050" cy="5441950"/>
          </a:xfrm>
          <a:noFill/>
          <a:ln w="57150">
            <a:pattFill prst="horzBrick">
              <a:fgClr>
                <a:srgbClr val="CC99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P1010048">
            <a:extLst>
              <a:ext uri="{FF2B5EF4-FFF2-40B4-BE49-F238E27FC236}">
                <a16:creationId xmlns:a16="http://schemas.microsoft.com/office/drawing/2014/main" id="{E7B2A3B8-0EA6-4528-943F-2DEE7998B1E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324975" cy="699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MCj04358310000[1]">
            <a:extLst>
              <a:ext uri="{FF2B5EF4-FFF2-40B4-BE49-F238E27FC236}">
                <a16:creationId xmlns:a16="http://schemas.microsoft.com/office/drawing/2014/main" id="{EDF7A79B-B56E-44CA-8149-28FE3E427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42950"/>
            <a:ext cx="6337300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18771303-6404-4F26-9B33-9D8FE149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349500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600" b="1" i="1">
                <a:solidFill>
                  <a:srgbClr val="153F3B"/>
                </a:solidFill>
                <a:latin typeface="Lucida Calligraphy" panose="03010101010101010101" pitchFamily="66" charset="0"/>
              </a:rPr>
              <a:t>Le Larzac</a:t>
            </a:r>
          </a:p>
        </p:txBody>
      </p:sp>
      <p:pic>
        <p:nvPicPr>
          <p:cNvPr id="56327" name="Picture 7" descr="mouton_010">
            <a:extLst>
              <a:ext uri="{FF2B5EF4-FFF2-40B4-BE49-F238E27FC236}">
                <a16:creationId xmlns:a16="http://schemas.microsoft.com/office/drawing/2014/main" id="{F36C952E-360F-41D0-9171-795495023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305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mouton_010">
            <a:extLst>
              <a:ext uri="{FF2B5EF4-FFF2-40B4-BE49-F238E27FC236}">
                <a16:creationId xmlns:a16="http://schemas.microsoft.com/office/drawing/2014/main" id="{EA225901-4889-4790-95C5-4CA588B1E4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381750"/>
            <a:ext cx="5305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mouton_010">
            <a:extLst>
              <a:ext uri="{FF2B5EF4-FFF2-40B4-BE49-F238E27FC236}">
                <a16:creationId xmlns:a16="http://schemas.microsoft.com/office/drawing/2014/main" id="{001E08FB-9ED3-4FA2-8D26-C9D3B2DB9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5212" y="3351213"/>
            <a:ext cx="5305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mouton_010">
            <a:extLst>
              <a:ext uri="{FF2B5EF4-FFF2-40B4-BE49-F238E27FC236}">
                <a16:creationId xmlns:a16="http://schemas.microsoft.com/office/drawing/2014/main" id="{CC36F79D-E1E0-4350-BA4C-ADE9CE7B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9288" y="3279775"/>
            <a:ext cx="5305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mouton_006">
            <a:extLst>
              <a:ext uri="{FF2B5EF4-FFF2-40B4-BE49-F238E27FC236}">
                <a16:creationId xmlns:a16="http://schemas.microsoft.com/office/drawing/2014/main" id="{2598105D-08B5-42AB-AC72-6A7CE3DF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68700"/>
            <a:ext cx="19431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>
            <a:extLst>
              <a:ext uri="{FF2B5EF4-FFF2-40B4-BE49-F238E27FC236}">
                <a16:creationId xmlns:a16="http://schemas.microsoft.com/office/drawing/2014/main" id="{8B89A43A-E27D-49A1-BD9C-674192DC78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3814763" cy="2665413"/>
          </a:xfrm>
        </p:spPr>
        <p:txBody>
          <a:bodyPr/>
          <a:lstStyle/>
          <a:p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À 42 km au </a:t>
            </a: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nord-ouest de Montpellier</a:t>
            </a: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se trouve le village de</a:t>
            </a: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ST GUILHEM-LE-DESERT</a:t>
            </a:r>
          </a:p>
        </p:txBody>
      </p:sp>
      <p:pic>
        <p:nvPicPr>
          <p:cNvPr id="12296" name="Picture 8" descr="P1010050">
            <a:extLst>
              <a:ext uri="{FF2B5EF4-FFF2-40B4-BE49-F238E27FC236}">
                <a16:creationId xmlns:a16="http://schemas.microsoft.com/office/drawing/2014/main" id="{06B3C480-BD64-4416-B2EC-8070B636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494087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69E15275-20DF-44BD-AC32-52207E7F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81075"/>
          </a:xfrm>
        </p:spPr>
        <p:txBody>
          <a:bodyPr/>
          <a:lstStyle/>
          <a:p>
            <a:r>
              <a:rPr lang="fr-FR" altLang="fr-FR" i="1">
                <a:solidFill>
                  <a:schemeClr val="tx1"/>
                </a:solidFill>
                <a:latin typeface="Lucida Calligraphy" panose="03010101010101010101" pitchFamily="66" charset="0"/>
              </a:rPr>
              <a:t>La Couvertoirade</a:t>
            </a:r>
          </a:p>
        </p:txBody>
      </p:sp>
      <p:pic>
        <p:nvPicPr>
          <p:cNvPr id="58374" name="Picture 6" descr="P1010087">
            <a:extLst>
              <a:ext uri="{FF2B5EF4-FFF2-40B4-BE49-F238E27FC236}">
                <a16:creationId xmlns:a16="http://schemas.microsoft.com/office/drawing/2014/main" id="{0D566AF5-9824-4D1B-9B99-8AFD1CC84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600200"/>
            <a:ext cx="6045200" cy="4533900"/>
          </a:xfrm>
          <a:noFill/>
          <a:ln w="76200">
            <a:pattFill prst="sphere">
              <a:fgClr>
                <a:srgbClr val="000099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2617">
            <a:extLst>
              <a:ext uri="{FF2B5EF4-FFF2-40B4-BE49-F238E27FC236}">
                <a16:creationId xmlns:a16="http://schemas.microsoft.com/office/drawing/2014/main" id="{13333F05-C0E2-41EE-8D9B-960B87DC43B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08038"/>
            <a:ext cx="8642350" cy="5183187"/>
          </a:xfrm>
          <a:noFill/>
          <a:ln w="76200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5DCDBA18-27B9-41DF-9287-6AE6810189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4895850"/>
          </a:xfrm>
        </p:spPr>
        <p:txBody>
          <a:bodyPr/>
          <a:lstStyle/>
          <a:p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Situé aux confins du plateau du Larzac, La Couvertoirade reflète la puissance militaire des templiers et le quotidien des Hospitaliers par son état de conservation exceptionnel.</a:t>
            </a: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b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Classé parmi « les plus beaux villages de France » La Couvertoirade constitue une véritable « miniature » de la ville médiévale.</a:t>
            </a:r>
          </a:p>
        </p:txBody>
      </p:sp>
      <p:pic>
        <p:nvPicPr>
          <p:cNvPr id="62470" name="Picture 6" descr="14">
            <a:extLst>
              <a:ext uri="{FF2B5EF4-FFF2-40B4-BE49-F238E27FC236}">
                <a16:creationId xmlns:a16="http://schemas.microsoft.com/office/drawing/2014/main" id="{4DB232A7-9273-4407-B275-4B05E53A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952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14">
            <a:extLst>
              <a:ext uri="{FF2B5EF4-FFF2-40B4-BE49-F238E27FC236}">
                <a16:creationId xmlns:a16="http://schemas.microsoft.com/office/drawing/2014/main" id="{C508C057-DC32-47E1-AE9D-B5CCC2BE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52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14">
            <a:extLst>
              <a:ext uri="{FF2B5EF4-FFF2-40B4-BE49-F238E27FC236}">
                <a16:creationId xmlns:a16="http://schemas.microsoft.com/office/drawing/2014/main" id="{EE4A226D-CB71-45EA-89C2-11FB2483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952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14">
            <a:extLst>
              <a:ext uri="{FF2B5EF4-FFF2-40B4-BE49-F238E27FC236}">
                <a16:creationId xmlns:a16="http://schemas.microsoft.com/office/drawing/2014/main" id="{08A28900-DF34-4C78-B61F-6749C9D2B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89588"/>
            <a:ext cx="952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9" name="Picture 9" descr="ordre-des-templiers-2">
            <a:extLst>
              <a:ext uri="{FF2B5EF4-FFF2-40B4-BE49-F238E27FC236}">
                <a16:creationId xmlns:a16="http://schemas.microsoft.com/office/drawing/2014/main" id="{83AE58A7-C025-4DC5-9722-6FAC4518FF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3067050" cy="4751388"/>
          </a:xfrm>
          <a:noFill/>
          <a:ln w="57150">
            <a:solidFill>
              <a:srgbClr val="C0BD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0" name="Picture 10" descr="knights">
            <a:extLst>
              <a:ext uri="{FF2B5EF4-FFF2-40B4-BE49-F238E27FC236}">
                <a16:creationId xmlns:a16="http://schemas.microsoft.com/office/drawing/2014/main" id="{8DD4F22D-EF88-418D-BEFF-59E334DEA7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620713"/>
            <a:ext cx="3511550" cy="4679950"/>
          </a:xfrm>
          <a:noFill/>
          <a:ln w="57150">
            <a:solidFill>
              <a:srgbClr val="2626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9AD200C5-5149-4D5D-B1F9-55C726AF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232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latin typeface="Lucida Calligraphy" panose="03010101010101010101" pitchFamily="66" charset="0"/>
              </a:rPr>
              <a:t>Jacques de Molay</a:t>
            </a:r>
          </a:p>
          <a:p>
            <a:r>
              <a:rPr lang="fr-FR" altLang="fr-FR" i="1">
                <a:latin typeface="Lucida Calligraphy" panose="03010101010101010101" pitchFamily="66" charset="0"/>
              </a:rPr>
              <a:t>Dernier templier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45486A97-F640-411D-AF2A-05EFDC42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661025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i="1">
                <a:latin typeface="Lucida Calligraphy" panose="03010101010101010101" pitchFamily="66" charset="0"/>
              </a:rPr>
              <a:t>Les chevaliers hospitaliers</a:t>
            </a:r>
          </a:p>
          <a:p>
            <a:r>
              <a:rPr lang="fr-FR" altLang="fr-FR" i="1">
                <a:latin typeface="Lucida Calligraphy" panose="03010101010101010101" pitchFamily="66" charset="0"/>
              </a:rPr>
              <a:t>                  ou </a:t>
            </a:r>
          </a:p>
          <a:p>
            <a:r>
              <a:rPr lang="fr-FR" altLang="fr-FR" i="1">
                <a:latin typeface="Lucida Calligraphy" panose="03010101010101010101" pitchFamily="66" charset="0"/>
              </a:rPr>
              <a:t>    chevaliers de Malte</a:t>
            </a:r>
          </a:p>
        </p:txBody>
      </p:sp>
    </p:spTree>
  </p:cSld>
  <p:clrMapOvr>
    <a:masterClrMapping/>
  </p:clrMapOvr>
  <p:transition spd="med" advTm="7000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P1010089">
            <a:extLst>
              <a:ext uri="{FF2B5EF4-FFF2-40B4-BE49-F238E27FC236}">
                <a16:creationId xmlns:a16="http://schemas.microsoft.com/office/drawing/2014/main" id="{DB384C98-A711-4612-86FB-E5505B306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8064500" cy="6048375"/>
          </a:xfrm>
          <a:noFill/>
          <a:ln w="76200">
            <a:pattFill prst="solidDmnd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P1010091">
            <a:extLst>
              <a:ext uri="{FF2B5EF4-FFF2-40B4-BE49-F238E27FC236}">
                <a16:creationId xmlns:a16="http://schemas.microsoft.com/office/drawing/2014/main" id="{9F1FE4ED-D3CE-4EF4-8E88-AC8A834FD4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81075"/>
            <a:ext cx="3886200" cy="5181600"/>
          </a:xfrm>
          <a:noFill/>
          <a:ln w="571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8" name="Picture 8" descr="P1010090">
            <a:extLst>
              <a:ext uri="{FF2B5EF4-FFF2-40B4-BE49-F238E27FC236}">
                <a16:creationId xmlns:a16="http://schemas.microsoft.com/office/drawing/2014/main" id="{7AEB8457-D1B3-4FFB-86DC-AFDFE97004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8" y="981075"/>
            <a:ext cx="3886200" cy="5181600"/>
          </a:xfrm>
          <a:noFill/>
          <a:ln w="762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P1010092">
            <a:extLst>
              <a:ext uri="{FF2B5EF4-FFF2-40B4-BE49-F238E27FC236}">
                <a16:creationId xmlns:a16="http://schemas.microsoft.com/office/drawing/2014/main" id="{ACCF9F21-C07B-44FC-B941-7755F919F2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052513"/>
            <a:ext cx="3811588" cy="5081587"/>
          </a:xfrm>
          <a:noFill/>
          <a:ln w="762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6" name="Picture 8" descr="P1010093">
            <a:extLst>
              <a:ext uri="{FF2B5EF4-FFF2-40B4-BE49-F238E27FC236}">
                <a16:creationId xmlns:a16="http://schemas.microsoft.com/office/drawing/2014/main" id="{BB878795-16E4-4F64-BFE0-A257CB82D2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1052513"/>
            <a:ext cx="3810000" cy="5081587"/>
          </a:xfrm>
          <a:noFill/>
          <a:ln w="762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P1010094">
            <a:extLst>
              <a:ext uri="{FF2B5EF4-FFF2-40B4-BE49-F238E27FC236}">
                <a16:creationId xmlns:a16="http://schemas.microsoft.com/office/drawing/2014/main" id="{DD07C3AD-86AD-4EAB-8F10-DF5BB93C79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3865563" cy="5153025"/>
          </a:xfrm>
          <a:noFill/>
          <a:ln w="762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4" name="Picture 8" descr="P1010097">
            <a:extLst>
              <a:ext uri="{FF2B5EF4-FFF2-40B4-BE49-F238E27FC236}">
                <a16:creationId xmlns:a16="http://schemas.microsoft.com/office/drawing/2014/main" id="{67759038-7836-40E5-A729-4B35EA14A7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08050"/>
            <a:ext cx="3865562" cy="5153025"/>
          </a:xfrm>
          <a:noFill/>
          <a:ln w="762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 descr="P1010103">
            <a:extLst>
              <a:ext uri="{FF2B5EF4-FFF2-40B4-BE49-F238E27FC236}">
                <a16:creationId xmlns:a16="http://schemas.microsoft.com/office/drawing/2014/main" id="{5023EE64-5557-441F-88BF-70C4AE55DC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908050"/>
            <a:ext cx="3781425" cy="5040313"/>
          </a:xfrm>
          <a:noFill/>
          <a:ln w="571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4" name="Picture 10" descr="P1010110">
            <a:extLst>
              <a:ext uri="{FF2B5EF4-FFF2-40B4-BE49-F238E27FC236}">
                <a16:creationId xmlns:a16="http://schemas.microsoft.com/office/drawing/2014/main" id="{CDDE117B-87DC-47BF-B862-96A84F7CEE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3811587" cy="5081588"/>
          </a:xfrm>
          <a:noFill/>
          <a:ln w="571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5" name="Picture 11" descr="la machine à coudre">
            <a:extLst>
              <a:ext uri="{FF2B5EF4-FFF2-40B4-BE49-F238E27FC236}">
                <a16:creationId xmlns:a16="http://schemas.microsoft.com/office/drawing/2014/main" id="{7BA2FCB8-B87D-4918-BE6F-2CB15D1F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003550" cy="2357437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>
            <a:extLst>
              <a:ext uri="{FF2B5EF4-FFF2-40B4-BE49-F238E27FC236}">
                <a16:creationId xmlns:a16="http://schemas.microsoft.com/office/drawing/2014/main" id="{1E967A29-BCBD-4D8F-9573-A1F4D0D2731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fr-FR" altLang="fr-FR" sz="2400"/>
          </a:p>
        </p:txBody>
      </p:sp>
      <p:pic>
        <p:nvPicPr>
          <p:cNvPr id="79881" name="Picture 9" descr="P1010099">
            <a:extLst>
              <a:ext uri="{FF2B5EF4-FFF2-40B4-BE49-F238E27FC236}">
                <a16:creationId xmlns:a16="http://schemas.microsoft.com/office/drawing/2014/main" id="{E78EB247-1369-44B5-9151-2CB050CAB66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4572000" cy="3430588"/>
          </a:xfrm>
          <a:noFill/>
          <a:ln w="57150">
            <a:solidFill>
              <a:srgbClr val="CB03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2" name="Picture 10" descr="P1010101">
            <a:extLst>
              <a:ext uri="{FF2B5EF4-FFF2-40B4-BE49-F238E27FC236}">
                <a16:creationId xmlns:a16="http://schemas.microsoft.com/office/drawing/2014/main" id="{18EC8013-DEA5-4BF4-AF3E-DC498F97287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82975"/>
            <a:ext cx="4500562" cy="3373438"/>
          </a:xfr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4" name="Picture 12" descr="la cheminée">
            <a:extLst>
              <a:ext uri="{FF2B5EF4-FFF2-40B4-BE49-F238E27FC236}">
                <a16:creationId xmlns:a16="http://schemas.microsoft.com/office/drawing/2014/main" id="{B09DD126-2E42-4456-BE4C-C8CD5655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489200" cy="26654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5" name="Picture 13" descr="feu1">
            <a:extLst>
              <a:ext uri="{FF2B5EF4-FFF2-40B4-BE49-F238E27FC236}">
                <a16:creationId xmlns:a16="http://schemas.microsoft.com/office/drawing/2014/main" id="{478DC22C-A206-41EB-A837-4CFFFC863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373688"/>
            <a:ext cx="338137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 descr="MCj04280870000[1]">
            <a:extLst>
              <a:ext uri="{FF2B5EF4-FFF2-40B4-BE49-F238E27FC236}">
                <a16:creationId xmlns:a16="http://schemas.microsoft.com/office/drawing/2014/main" id="{3F5C6B8C-D811-441E-BB0F-36EE7BF8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19558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st-guilhem-le-desert-500">
            <a:extLst>
              <a:ext uri="{FF2B5EF4-FFF2-40B4-BE49-F238E27FC236}">
                <a16:creationId xmlns:a16="http://schemas.microsoft.com/office/drawing/2014/main" id="{6FFABE86-0BE3-4A2B-8E90-6501E14E980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27088"/>
            <a:ext cx="8208962" cy="5418137"/>
          </a:xfrm>
          <a:noFill/>
          <a:ln w="76200">
            <a:pattFill prst="solidDmnd">
              <a:fgClr>
                <a:srgbClr val="C0BD43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 descr="P1010104">
            <a:extLst>
              <a:ext uri="{FF2B5EF4-FFF2-40B4-BE49-F238E27FC236}">
                <a16:creationId xmlns:a16="http://schemas.microsoft.com/office/drawing/2014/main" id="{1D9B581C-3583-46C0-8BF4-B4DBDE11D8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3919537" cy="5226050"/>
          </a:xfr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8" name="Picture 8" descr="P1010105">
            <a:extLst>
              <a:ext uri="{FF2B5EF4-FFF2-40B4-BE49-F238E27FC236}">
                <a16:creationId xmlns:a16="http://schemas.microsoft.com/office/drawing/2014/main" id="{EF4C33F0-3839-4C8E-B6D8-EAC05ABD96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20713"/>
            <a:ext cx="3889375" cy="5184775"/>
          </a:xfr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 descr="P1010111">
            <a:extLst>
              <a:ext uri="{FF2B5EF4-FFF2-40B4-BE49-F238E27FC236}">
                <a16:creationId xmlns:a16="http://schemas.microsoft.com/office/drawing/2014/main" id="{20B1587A-2274-4495-A07A-B91A92D54FF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8083550" cy="6062662"/>
          </a:xfrm>
          <a:noFill/>
          <a:ln w="76200">
            <a:solidFill>
              <a:srgbClr val="CB03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7" name="Rectangle 17">
            <a:extLst>
              <a:ext uri="{FF2B5EF4-FFF2-40B4-BE49-F238E27FC236}">
                <a16:creationId xmlns:a16="http://schemas.microsoft.com/office/drawing/2014/main" id="{143BEBEF-A174-4DBD-BCCA-1EF145078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Dans le village de Caylar, au nord de Lodève….</a:t>
            </a:r>
          </a:p>
        </p:txBody>
      </p:sp>
      <p:pic>
        <p:nvPicPr>
          <p:cNvPr id="87050" name="Picture 10" descr="P1010082">
            <a:extLst>
              <a:ext uri="{FF2B5EF4-FFF2-40B4-BE49-F238E27FC236}">
                <a16:creationId xmlns:a16="http://schemas.microsoft.com/office/drawing/2014/main" id="{9C5843E6-274B-4CE6-B522-17193F864F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125538"/>
            <a:ext cx="3756025" cy="5008562"/>
          </a:xfr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51" name="Picture 11" descr="P1010083">
            <a:extLst>
              <a:ext uri="{FF2B5EF4-FFF2-40B4-BE49-F238E27FC236}">
                <a16:creationId xmlns:a16="http://schemas.microsoft.com/office/drawing/2014/main" id="{2CA56C2E-4AF0-4D12-B771-E50DF2141C7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68413"/>
            <a:ext cx="1643063" cy="2190750"/>
          </a:xfr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55" name="Picture 15" descr="P1010085">
            <a:extLst>
              <a:ext uri="{FF2B5EF4-FFF2-40B4-BE49-F238E27FC236}">
                <a16:creationId xmlns:a16="http://schemas.microsoft.com/office/drawing/2014/main" id="{505FD276-FD66-408D-B169-CB0C94E5C63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933825"/>
            <a:ext cx="2921000" cy="2190750"/>
          </a:xfr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58" name="Text Box 18">
            <a:extLst>
              <a:ext uri="{FF2B5EF4-FFF2-40B4-BE49-F238E27FC236}">
                <a16:creationId xmlns:a16="http://schemas.microsoft.com/office/drawing/2014/main" id="{CEB23872-9F23-4B74-9E40-453B14D4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308725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i="1">
                <a:latin typeface="Lucida Calligraphy" panose="03010101010101010101" pitchFamily="66" charset="0"/>
              </a:rPr>
              <a:t>L’arbre sculpté</a:t>
            </a:r>
          </a:p>
        </p:txBody>
      </p:sp>
    </p:spTree>
  </p:cSld>
  <p:clrMapOvr>
    <a:masterClrMapping/>
  </p:clrMapOvr>
  <p:transition spd="med" advTm="7000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>
            <a:extLst>
              <a:ext uri="{FF2B5EF4-FFF2-40B4-BE49-F238E27FC236}">
                <a16:creationId xmlns:a16="http://schemas.microsoft.com/office/drawing/2014/main" id="{A213A218-B041-4119-9125-C914033D58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4038600" cy="45339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2800" i="1">
                <a:latin typeface="Lucida Calligraphy" panose="03010101010101010101" pitchFamily="66" charset="0"/>
              </a:rPr>
              <a:t>Curieux 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800" i="1">
                <a:latin typeface="Lucida Calligraphy" panose="03010101010101010101" pitchFamily="66" charset="0"/>
              </a:rPr>
              <a:t>Non ???</a:t>
            </a:r>
          </a:p>
        </p:txBody>
      </p:sp>
      <p:pic>
        <p:nvPicPr>
          <p:cNvPr id="92169" name="Picture 9" descr="P1010086">
            <a:extLst>
              <a:ext uri="{FF2B5EF4-FFF2-40B4-BE49-F238E27FC236}">
                <a16:creationId xmlns:a16="http://schemas.microsoft.com/office/drawing/2014/main" id="{9B1C157B-8947-4DF4-9F36-639362B8A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92150"/>
            <a:ext cx="4213225" cy="5616575"/>
          </a:xfr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WordArt 4">
            <a:extLst>
              <a:ext uri="{FF2B5EF4-FFF2-40B4-BE49-F238E27FC236}">
                <a16:creationId xmlns:a16="http://schemas.microsoft.com/office/drawing/2014/main" id="{E64970A1-56A6-4D2B-B23C-CBF0BDC38D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1268413"/>
            <a:ext cx="3505200" cy="1692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FR" sz="44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HorshamShadow"/>
              </a:rPr>
              <a:t>à très bientôt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35EB1362-B01B-4151-9CE8-CBAF268A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772150"/>
            <a:ext cx="260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FF00FF"/>
                </a:solidFill>
                <a:latin typeface="Lucida Calligraphy" panose="03010101010101010101" pitchFamily="66" charset="0"/>
              </a:rPr>
              <a:t>Réalisation : Colette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7551CEA7-F208-4291-A6E3-AD24327C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72150"/>
            <a:ext cx="316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FF00FF"/>
                </a:solidFill>
                <a:latin typeface="Lucida Calligraphy" panose="03010101010101010101" pitchFamily="66" charset="0"/>
              </a:rPr>
              <a:t>Colette.bros@wanadoo.fr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2C8BB872-8619-4737-B1EF-F92148A0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226175"/>
            <a:ext cx="542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i="1">
                <a:solidFill>
                  <a:srgbClr val="FF00FF"/>
                </a:solidFill>
                <a:latin typeface="Lucida Calligraphy" panose="03010101010101010101" pitchFamily="66" charset="0"/>
              </a:rPr>
              <a:t>Musique : Richard  Clayderman « Renaissance »</a:t>
            </a:r>
          </a:p>
        </p:txBody>
      </p:sp>
    </p:spTree>
  </p:cSld>
  <p:clrMapOvr>
    <a:masterClrMapping/>
  </p:clrMapOvr>
  <p:transition spd="med" advTm="700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P1010053">
            <a:extLst>
              <a:ext uri="{FF2B5EF4-FFF2-40B4-BE49-F238E27FC236}">
                <a16:creationId xmlns:a16="http://schemas.microsoft.com/office/drawing/2014/main" id="{262F97FD-D8CA-4201-A0A7-54D2C0D573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908050"/>
            <a:ext cx="3889375" cy="5184775"/>
          </a:xfrm>
          <a:noFill/>
          <a:ln w="76200">
            <a:pattFill prst="solidDmnd">
              <a:fgClr>
                <a:srgbClr val="9999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4" descr="P1010052">
            <a:extLst>
              <a:ext uri="{FF2B5EF4-FFF2-40B4-BE49-F238E27FC236}">
                <a16:creationId xmlns:a16="http://schemas.microsoft.com/office/drawing/2014/main" id="{8E464624-EA34-4AE7-B45B-E395BCAAE9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908050"/>
            <a:ext cx="3889375" cy="5184775"/>
          </a:xfrm>
          <a:noFill/>
          <a:ln w="76200">
            <a:pattFill prst="solidDmnd">
              <a:fgClr>
                <a:srgbClr val="9999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P1010054">
            <a:extLst>
              <a:ext uri="{FF2B5EF4-FFF2-40B4-BE49-F238E27FC236}">
                <a16:creationId xmlns:a16="http://schemas.microsoft.com/office/drawing/2014/main" id="{394AA8D9-B394-434A-89E3-D02F658A3B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908050"/>
            <a:ext cx="3921125" cy="5226050"/>
          </a:xfrm>
          <a:noFill/>
          <a:ln w="76200">
            <a:pattFill prst="wdUpDiag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 descr="P1010071">
            <a:extLst>
              <a:ext uri="{FF2B5EF4-FFF2-40B4-BE49-F238E27FC236}">
                <a16:creationId xmlns:a16="http://schemas.microsoft.com/office/drawing/2014/main" id="{16AAC1BE-19FC-4A44-98B1-E64B2435DE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908050"/>
            <a:ext cx="3919537" cy="5226050"/>
          </a:xfrm>
          <a:noFill/>
          <a:ln w="76200">
            <a:pattFill prst="wdUpDiag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P1010051">
            <a:extLst>
              <a:ext uri="{FF2B5EF4-FFF2-40B4-BE49-F238E27FC236}">
                <a16:creationId xmlns:a16="http://schemas.microsoft.com/office/drawing/2014/main" id="{5DFC6197-2A1A-41BE-A3FB-84CCCF08AEA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4610100" cy="6146800"/>
          </a:xfrm>
          <a:noFill/>
          <a:ln w="76200">
            <a:pattFill prst="pct40">
              <a:fgClr>
                <a:srgbClr val="BBB1E5"/>
              </a:fgClr>
              <a:bgClr>
                <a:schemeClr val="accent2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 descr="P1010055">
            <a:extLst>
              <a:ext uri="{FF2B5EF4-FFF2-40B4-BE49-F238E27FC236}">
                <a16:creationId xmlns:a16="http://schemas.microsoft.com/office/drawing/2014/main" id="{77DB4F6F-B619-487A-BBC1-24BFF725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321175" cy="5761038"/>
          </a:xfrm>
          <a:prstGeom prst="rect">
            <a:avLst/>
          </a:prstGeom>
          <a:noFill/>
          <a:ln w="76200">
            <a:pattFill prst="wdUpDiag">
              <a:fgClr>
                <a:srgbClr val="CC99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D1FE46ED-DDAE-4525-8D28-4942C9FE7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2800" i="1">
                <a:solidFill>
                  <a:schemeClr val="tx1"/>
                </a:solidFill>
                <a:latin typeface="Lucida Calligraphy" panose="03010101010101010101" pitchFamily="66" charset="0"/>
              </a:rPr>
              <a:t>L’abbaye de Gellone</a:t>
            </a:r>
          </a:p>
        </p:txBody>
      </p:sp>
      <p:pic>
        <p:nvPicPr>
          <p:cNvPr id="25606" name="Picture 6" descr="P1010072">
            <a:extLst>
              <a:ext uri="{FF2B5EF4-FFF2-40B4-BE49-F238E27FC236}">
                <a16:creationId xmlns:a16="http://schemas.microsoft.com/office/drawing/2014/main" id="{C5105E71-F84A-45F1-ADA9-7D2E02BFA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81075"/>
            <a:ext cx="7200900" cy="5400675"/>
          </a:xfrm>
          <a:noFill/>
          <a:ln w="76200">
            <a:solidFill>
              <a:srgbClr val="C0BD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P1010056">
            <a:extLst>
              <a:ext uri="{FF2B5EF4-FFF2-40B4-BE49-F238E27FC236}">
                <a16:creationId xmlns:a16="http://schemas.microsoft.com/office/drawing/2014/main" id="{92CAA880-7CEA-406A-858D-DEA8FF7D69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" y="981075"/>
            <a:ext cx="3865563" cy="5153025"/>
          </a:xfrm>
          <a:noFill/>
          <a:ln w="57150">
            <a:pattFill prst="openDmnd">
              <a:fgClr>
                <a:srgbClr val="318F86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P1010057">
            <a:extLst>
              <a:ext uri="{FF2B5EF4-FFF2-40B4-BE49-F238E27FC236}">
                <a16:creationId xmlns:a16="http://schemas.microsoft.com/office/drawing/2014/main" id="{B6BCD963-4327-4195-9DB6-29A9AB74E7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981075"/>
            <a:ext cx="3865562" cy="5153025"/>
          </a:xfrm>
          <a:noFill/>
          <a:ln w="57150">
            <a:pattFill prst="openDmnd">
              <a:fgClr>
                <a:srgbClr val="CC99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P1010059">
            <a:extLst>
              <a:ext uri="{FF2B5EF4-FFF2-40B4-BE49-F238E27FC236}">
                <a16:creationId xmlns:a16="http://schemas.microsoft.com/office/drawing/2014/main" id="{AF8A9484-ABCB-46E4-A222-3079E19EF7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" y="981075"/>
            <a:ext cx="3865563" cy="5153025"/>
          </a:xfrm>
          <a:noFill/>
          <a:ln w="57150">
            <a:pattFill prst="openDmnd">
              <a:fgClr>
                <a:srgbClr val="153F3B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8" descr="P1010060">
            <a:extLst>
              <a:ext uri="{FF2B5EF4-FFF2-40B4-BE49-F238E27FC236}">
                <a16:creationId xmlns:a16="http://schemas.microsoft.com/office/drawing/2014/main" id="{D537B2AC-D136-4994-8689-CF36E549D6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13" y="981075"/>
            <a:ext cx="3865562" cy="5153025"/>
          </a:xfrm>
          <a:noFill/>
          <a:ln w="57150">
            <a:pattFill prst="openDmnd">
              <a:fgClr>
                <a:srgbClr val="153F3B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ints numériques">
  <a:themeElements>
    <a:clrScheme name="Points numériqu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256</TotalTime>
  <Words>132</Words>
  <Application>Microsoft Office PowerPoint</Application>
  <PresentationFormat>Affichage à l'écran (4:3)</PresentationFormat>
  <Paragraphs>24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Points numériques</vt:lpstr>
      <vt:lpstr>St GUILHEM le DESERT et La COUVERTOIRADE</vt:lpstr>
      <vt:lpstr>À 42 km au  nord-ouest de Montpellier se trouve le village de  ST GUILHEM-LE-DESERT</vt:lpstr>
      <vt:lpstr>Présentation PowerPoint</vt:lpstr>
      <vt:lpstr>Présentation PowerPoint</vt:lpstr>
      <vt:lpstr>Présentation PowerPoint</vt:lpstr>
      <vt:lpstr>Présentation PowerPoint</vt:lpstr>
      <vt:lpstr>L’abbaye de Gellone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Couvertoirade</vt:lpstr>
      <vt:lpstr>Présentation PowerPoint</vt:lpstr>
      <vt:lpstr>Situé aux confins du plateau du Larzac, La Couvertoirade reflète la puissance militaire des templiers et le quotidien des Hospitaliers par son état de conservation exceptionnel.  Classé parmi « les plus beaux villages de France » La Couvertoirade constitue une véritable « miniature » de la ville médiévale.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le village de Caylar, au nord de Lodève….</vt:lpstr>
      <vt:lpstr>Présentation PowerPoint</vt:lpstr>
      <vt:lpstr>Présentation PowerPoint</vt:lpstr>
    </vt:vector>
  </TitlesOfParts>
  <Company>Aucune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GUILHEM le DESERT et La COUVERTOIRADE</dc:title>
  <dc:creator>Propriétaire</dc:creator>
  <cp:lastModifiedBy>Propriétaire</cp:lastModifiedBy>
  <cp:revision>10</cp:revision>
  <dcterms:created xsi:type="dcterms:W3CDTF">2009-10-20T21:47:20Z</dcterms:created>
  <dcterms:modified xsi:type="dcterms:W3CDTF">2018-12-17T18:52:52Z</dcterms:modified>
</cp:coreProperties>
</file>