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7"/>
  </p:notesMasterIdLst>
  <p:sldIdLst>
    <p:sldId id="256" r:id="rId2"/>
    <p:sldId id="257" r:id="rId3"/>
    <p:sldId id="258" r:id="rId4"/>
    <p:sldId id="262" r:id="rId5"/>
    <p:sldId id="259" r:id="rId6"/>
    <p:sldId id="268" r:id="rId7"/>
    <p:sldId id="260" r:id="rId8"/>
    <p:sldId id="261" r:id="rId9"/>
    <p:sldId id="263" r:id="rId10"/>
    <p:sldId id="269" r:id="rId11"/>
    <p:sldId id="264" r:id="rId12"/>
    <p:sldId id="265" r:id="rId13"/>
    <p:sldId id="266" r:id="rId14"/>
    <p:sldId id="270" r:id="rId15"/>
    <p:sldId id="267" r:id="rId16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000022"/>
    <a:srgbClr val="CC3300"/>
    <a:srgbClr val="BA42F0"/>
    <a:srgbClr val="FFFFFF"/>
    <a:srgbClr val="E958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9931DE61-2C2B-4582-9ED3-DDBA0814C26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fr-FR" altLang="ru-RU"/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251EA6C7-FDD3-4AA8-BC69-873F9B9F24C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endParaRPr lang="fr-FR" altLang="ru-RU"/>
          </a:p>
        </p:txBody>
      </p:sp>
      <p:sp>
        <p:nvSpPr>
          <p:cNvPr id="41988" name="Rectangle 4">
            <a:extLst>
              <a:ext uri="{FF2B5EF4-FFF2-40B4-BE49-F238E27FC236}">
                <a16:creationId xmlns:a16="http://schemas.microsoft.com/office/drawing/2014/main" id="{B9BED476-B8F5-4072-B3B9-F26D1F5C0AD0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989" name="Rectangle 5">
            <a:extLst>
              <a:ext uri="{FF2B5EF4-FFF2-40B4-BE49-F238E27FC236}">
                <a16:creationId xmlns:a16="http://schemas.microsoft.com/office/drawing/2014/main" id="{0A760ED4-2579-45CA-90B7-BDB45661E90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ru-RU"/>
              <a:t>Cliquez pour modifier les styles du texte du masque</a:t>
            </a:r>
          </a:p>
          <a:p>
            <a:pPr lvl="1"/>
            <a:r>
              <a:rPr lang="fr-FR" altLang="ru-RU"/>
              <a:t>Deuxième niveau</a:t>
            </a:r>
          </a:p>
          <a:p>
            <a:pPr lvl="2"/>
            <a:r>
              <a:rPr lang="fr-FR" altLang="ru-RU"/>
              <a:t>Troisième niveau</a:t>
            </a:r>
          </a:p>
          <a:p>
            <a:pPr lvl="3"/>
            <a:r>
              <a:rPr lang="fr-FR" altLang="ru-RU"/>
              <a:t>Quatrième niveau</a:t>
            </a:r>
          </a:p>
          <a:p>
            <a:pPr lvl="4"/>
            <a:r>
              <a:rPr lang="fr-FR" altLang="ru-RU"/>
              <a:t>Cinquième niveau</a:t>
            </a:r>
          </a:p>
        </p:txBody>
      </p:sp>
      <p:sp>
        <p:nvSpPr>
          <p:cNvPr id="41990" name="Rectangle 6">
            <a:extLst>
              <a:ext uri="{FF2B5EF4-FFF2-40B4-BE49-F238E27FC236}">
                <a16:creationId xmlns:a16="http://schemas.microsoft.com/office/drawing/2014/main" id="{3C0E81C7-3247-4A2D-8C31-E666FDE554E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fr-FR" altLang="ru-RU"/>
          </a:p>
        </p:txBody>
      </p:sp>
      <p:sp>
        <p:nvSpPr>
          <p:cNvPr id="41991" name="Rectangle 7">
            <a:extLst>
              <a:ext uri="{FF2B5EF4-FFF2-40B4-BE49-F238E27FC236}">
                <a16:creationId xmlns:a16="http://schemas.microsoft.com/office/drawing/2014/main" id="{D0514C5A-0A5F-424C-B06D-762A9B0560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C0C3C06D-A983-4798-B461-DC9E5FA80879}" type="slidenum">
              <a:rPr lang="fr-FR" altLang="ru-RU"/>
              <a:pPr/>
              <a:t>‹N°›</a:t>
            </a:fld>
            <a:endParaRPr lang="fr-FR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02ACED3-CC1C-4815-8F9E-6C5840ED674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C03C64-A25B-47C9-8198-DC691DA04B41}" type="slidenum">
              <a:rPr lang="fr-FR" altLang="ru-RU"/>
              <a:pPr/>
              <a:t>1</a:t>
            </a:fld>
            <a:endParaRPr lang="fr-FR" altLang="ru-RU"/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9CAC2829-1BCD-4AEA-98CD-68F2C0F4E0B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3266CD4D-C2DC-4F2A-A26D-276C87F115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5DD9C43-F820-4ECB-8C6A-9808FFA0A9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C4EFBC-A405-49D3-BA01-1E6058E4355D}" type="slidenum">
              <a:rPr lang="fr-FR" altLang="ru-RU"/>
              <a:pPr/>
              <a:t>10</a:t>
            </a:fld>
            <a:endParaRPr lang="fr-FR" altLang="ru-RU"/>
          </a:p>
        </p:txBody>
      </p:sp>
      <p:sp>
        <p:nvSpPr>
          <p:cNvPr id="52226" name="Rectangle 2">
            <a:extLst>
              <a:ext uri="{FF2B5EF4-FFF2-40B4-BE49-F238E27FC236}">
                <a16:creationId xmlns:a16="http://schemas.microsoft.com/office/drawing/2014/main" id="{86987446-B74A-4173-BDCB-0CBB6B0359C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7140309B-2374-4C39-97D6-2858107420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8CCF3F3-D5CF-45DD-B7B0-2117CE54E6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03DE57-9651-4C57-BD97-94A6B696181C}" type="slidenum">
              <a:rPr lang="fr-FR" altLang="ru-RU"/>
              <a:pPr/>
              <a:t>11</a:t>
            </a:fld>
            <a:endParaRPr lang="fr-FR" altLang="ru-RU"/>
          </a:p>
        </p:txBody>
      </p:sp>
      <p:sp>
        <p:nvSpPr>
          <p:cNvPr id="53250" name="Rectangle 2">
            <a:extLst>
              <a:ext uri="{FF2B5EF4-FFF2-40B4-BE49-F238E27FC236}">
                <a16:creationId xmlns:a16="http://schemas.microsoft.com/office/drawing/2014/main" id="{09FA188E-7D9E-4465-AD72-900EF2D91D8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C4B46E33-C53E-4376-A9FB-88DE6064E6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1F53558-A641-45F3-955B-ED37D7040C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B7C52C-A3C2-4091-95E8-219B5756BFE1}" type="slidenum">
              <a:rPr lang="fr-FR" altLang="ru-RU"/>
              <a:pPr/>
              <a:t>12</a:t>
            </a:fld>
            <a:endParaRPr lang="fr-FR" altLang="ru-RU"/>
          </a:p>
        </p:txBody>
      </p:sp>
      <p:sp>
        <p:nvSpPr>
          <p:cNvPr id="54274" name="Rectangle 2">
            <a:extLst>
              <a:ext uri="{FF2B5EF4-FFF2-40B4-BE49-F238E27FC236}">
                <a16:creationId xmlns:a16="http://schemas.microsoft.com/office/drawing/2014/main" id="{49591FEC-2D58-4C79-95BE-CDF743CABD6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2A679421-13BE-4626-B7F1-DD5EBE9722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8308B3E-73FC-454D-8DA0-586BC4CE8A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92AE35-72BB-47BA-80EC-8867B8C40FA5}" type="slidenum">
              <a:rPr lang="fr-FR" altLang="ru-RU"/>
              <a:pPr/>
              <a:t>13</a:t>
            </a:fld>
            <a:endParaRPr lang="fr-FR" altLang="ru-RU"/>
          </a:p>
        </p:txBody>
      </p:sp>
      <p:sp>
        <p:nvSpPr>
          <p:cNvPr id="55298" name="Rectangle 2">
            <a:extLst>
              <a:ext uri="{FF2B5EF4-FFF2-40B4-BE49-F238E27FC236}">
                <a16:creationId xmlns:a16="http://schemas.microsoft.com/office/drawing/2014/main" id="{1F9F7566-5922-41DF-B84B-A7EF7193EEF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ED010A09-3B86-4566-A816-3CCB294BEA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D7A428F-BA04-402B-AD11-6C3947DE78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E30196-17F1-40E3-BA7C-86D048FF53A3}" type="slidenum">
              <a:rPr lang="fr-FR" altLang="ru-RU"/>
              <a:pPr/>
              <a:t>14</a:t>
            </a:fld>
            <a:endParaRPr lang="fr-FR" altLang="ru-RU"/>
          </a:p>
        </p:txBody>
      </p:sp>
      <p:sp>
        <p:nvSpPr>
          <p:cNvPr id="56322" name="Rectangle 2">
            <a:extLst>
              <a:ext uri="{FF2B5EF4-FFF2-40B4-BE49-F238E27FC236}">
                <a16:creationId xmlns:a16="http://schemas.microsoft.com/office/drawing/2014/main" id="{E1911FC2-5D52-41F7-B0AA-FDF5ECE8F8A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F7F48863-93D1-48F9-905E-BE953C6994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5819844-764E-48FB-913A-A33B9A30A3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3A4A1D-AC46-4292-84E3-23874611B8D7}" type="slidenum">
              <a:rPr lang="fr-FR" altLang="ru-RU"/>
              <a:pPr/>
              <a:t>15</a:t>
            </a:fld>
            <a:endParaRPr lang="fr-FR" altLang="ru-RU"/>
          </a:p>
        </p:txBody>
      </p:sp>
      <p:sp>
        <p:nvSpPr>
          <p:cNvPr id="57346" name="Rectangle 2">
            <a:extLst>
              <a:ext uri="{FF2B5EF4-FFF2-40B4-BE49-F238E27FC236}">
                <a16:creationId xmlns:a16="http://schemas.microsoft.com/office/drawing/2014/main" id="{B439C62B-2F3E-4EF3-8764-308BEA224C5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D7236E5C-43B5-477D-A99D-5CCACFAAB7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80C7533-07E5-47E4-AF74-C3BE30C1611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2A756D-560E-410C-9EF0-B48CC05B880A}" type="slidenum">
              <a:rPr lang="fr-FR" altLang="ru-RU"/>
              <a:pPr/>
              <a:t>2</a:t>
            </a:fld>
            <a:endParaRPr lang="fr-FR" altLang="ru-RU"/>
          </a:p>
        </p:txBody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701363C8-0E89-46E1-9F09-90D9C04C42D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892359D7-EA39-447C-9456-3DD024C25F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5483D28-0B86-4FD2-88F4-61A9BAE5FE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D8B758-3CA4-430B-8919-0CAF427DD0D9}" type="slidenum">
              <a:rPr lang="fr-FR" altLang="ru-RU"/>
              <a:pPr/>
              <a:t>3</a:t>
            </a:fld>
            <a:endParaRPr lang="fr-FR" altLang="ru-RU"/>
          </a:p>
        </p:txBody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id="{CD56FBB8-95B2-4B70-952B-40BF3686252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7A49695C-9D14-4DA5-AE4D-BDF69856FF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52D21BA-10DA-44ED-A845-072B195923C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C7C17B-3F4B-43A5-BA47-DC7A23D2E53E}" type="slidenum">
              <a:rPr lang="fr-FR" altLang="ru-RU"/>
              <a:pPr/>
              <a:t>4</a:t>
            </a:fld>
            <a:endParaRPr lang="fr-FR" altLang="ru-RU"/>
          </a:p>
        </p:txBody>
      </p:sp>
      <p:sp>
        <p:nvSpPr>
          <p:cNvPr id="46082" name="Rectangle 2">
            <a:extLst>
              <a:ext uri="{FF2B5EF4-FFF2-40B4-BE49-F238E27FC236}">
                <a16:creationId xmlns:a16="http://schemas.microsoft.com/office/drawing/2014/main" id="{B5EC4974-DFF6-4860-9D8E-4ADB55BDC10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DF59D295-2B95-4325-A6D0-45EA4E27BC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9C4BE60-36B3-49D3-BDA0-6A405889FD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9BF449-E768-4170-AB0B-4FC3927F21D1}" type="slidenum">
              <a:rPr lang="fr-FR" altLang="ru-RU"/>
              <a:pPr/>
              <a:t>5</a:t>
            </a:fld>
            <a:endParaRPr lang="fr-FR" altLang="ru-RU"/>
          </a:p>
        </p:txBody>
      </p:sp>
      <p:sp>
        <p:nvSpPr>
          <p:cNvPr id="47106" name="Rectangle 2">
            <a:extLst>
              <a:ext uri="{FF2B5EF4-FFF2-40B4-BE49-F238E27FC236}">
                <a16:creationId xmlns:a16="http://schemas.microsoft.com/office/drawing/2014/main" id="{D5A02071-D705-4D4A-B2EE-5D3BB79F18F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448CF204-685A-4180-BF9D-C43BFC1359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778863A-8E25-4663-8502-E04E57F288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72FA00-520A-4F62-8FC2-360682EA5F4E}" type="slidenum">
              <a:rPr lang="fr-FR" altLang="ru-RU"/>
              <a:pPr/>
              <a:t>6</a:t>
            </a:fld>
            <a:endParaRPr lang="fr-FR" altLang="ru-RU"/>
          </a:p>
        </p:txBody>
      </p:sp>
      <p:sp>
        <p:nvSpPr>
          <p:cNvPr id="48130" name="Rectangle 2">
            <a:extLst>
              <a:ext uri="{FF2B5EF4-FFF2-40B4-BE49-F238E27FC236}">
                <a16:creationId xmlns:a16="http://schemas.microsoft.com/office/drawing/2014/main" id="{BDE3DC99-C2D0-45F4-BC0C-6FCC1296093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03A1871D-ECB7-4F8F-9C2D-7BB95B7F60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DBE83CD-66B1-4A06-ABE4-8A643402EE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3B9D16-B342-456B-B2BC-8FA9ED1E1BCE}" type="slidenum">
              <a:rPr lang="fr-FR" altLang="ru-RU"/>
              <a:pPr/>
              <a:t>7</a:t>
            </a:fld>
            <a:endParaRPr lang="fr-FR" altLang="ru-RU"/>
          </a:p>
        </p:txBody>
      </p:sp>
      <p:sp>
        <p:nvSpPr>
          <p:cNvPr id="49154" name="Rectangle 2">
            <a:extLst>
              <a:ext uri="{FF2B5EF4-FFF2-40B4-BE49-F238E27FC236}">
                <a16:creationId xmlns:a16="http://schemas.microsoft.com/office/drawing/2014/main" id="{1B9A36D8-5D36-449F-92A8-9E61C6AC086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1C93E6DD-4EB2-49C4-B971-6DEBF47262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A9F37D9-C0D8-4968-8ECE-83BE2B107E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6A7613-61C0-46E7-9760-7DF91FD5F333}" type="slidenum">
              <a:rPr lang="fr-FR" altLang="ru-RU"/>
              <a:pPr/>
              <a:t>8</a:t>
            </a:fld>
            <a:endParaRPr lang="fr-FR" altLang="ru-RU"/>
          </a:p>
        </p:txBody>
      </p:sp>
      <p:sp>
        <p:nvSpPr>
          <p:cNvPr id="50178" name="Rectangle 2">
            <a:extLst>
              <a:ext uri="{FF2B5EF4-FFF2-40B4-BE49-F238E27FC236}">
                <a16:creationId xmlns:a16="http://schemas.microsoft.com/office/drawing/2014/main" id="{DA8ACA72-CD0F-468B-B19B-1E12428D148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4C39AF3D-18F8-475F-817C-E3C709C32B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35A8511-5E10-4483-9FBB-B4E5290EC1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19369C-6626-46F2-A308-B578C87FECEA}" type="slidenum">
              <a:rPr lang="fr-FR" altLang="ru-RU"/>
              <a:pPr/>
              <a:t>9</a:t>
            </a:fld>
            <a:endParaRPr lang="fr-FR" altLang="ru-RU"/>
          </a:p>
        </p:txBody>
      </p:sp>
      <p:sp>
        <p:nvSpPr>
          <p:cNvPr id="51202" name="Rectangle 2">
            <a:extLst>
              <a:ext uri="{FF2B5EF4-FFF2-40B4-BE49-F238E27FC236}">
                <a16:creationId xmlns:a16="http://schemas.microsoft.com/office/drawing/2014/main" id="{C71A2F27-C2C4-4361-AECA-C0D82790266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CEBBD507-DCCF-464B-99CD-F3B5324196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49DF122E-BCF0-4F27-8B48-DEE871EE3BCC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fr-FR" altLang="ru-RU" noProof="0"/>
              <a:t>Cliquez pour modifier le style du titre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F9E78687-AF34-4CA9-9930-BF678D645456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fr-FR" altLang="ru-RU" noProof="0"/>
              <a:t>Cliquez pour modifier le style des sous-titres du masque</a:t>
            </a:r>
          </a:p>
        </p:txBody>
      </p:sp>
      <p:sp>
        <p:nvSpPr>
          <p:cNvPr id="6148" name="Freeform 4">
            <a:extLst>
              <a:ext uri="{FF2B5EF4-FFF2-40B4-BE49-F238E27FC236}">
                <a16:creationId xmlns:a16="http://schemas.microsoft.com/office/drawing/2014/main" id="{12FD08C2-FE14-4951-8F64-F33DA8797BBA}"/>
              </a:ext>
            </a:extLst>
          </p:cNvPr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C9494142-88AE-4F39-B7F2-4421F2F4980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ru-RU"/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CD695E61-1371-41B4-BE51-7ED5E344897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19BA824-4A7E-427D-94A0-31B0177D83DC}" type="slidenum">
              <a:rPr lang="fr-FR" altLang="ru-RU"/>
              <a:pPr/>
              <a:t>‹N°›</a:t>
            </a:fld>
            <a:endParaRPr lang="fr-FR" altLang="ru-RU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D669B94E-5CA5-4240-872F-C9ED96740CAE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ru-RU"/>
          </a:p>
        </p:txBody>
      </p:sp>
    </p:spTree>
  </p:cSld>
  <p:clrMapOvr>
    <a:masterClrMapping/>
  </p:clrMapOvr>
  <p:transition spd="slow" advClick="0" advTm="10000">
    <p:plus/>
    <p:sndAc>
      <p:stSnd>
        <p:snd r:embed="rId1" name="17 Santiano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build="p">
        <p:tmplLst>
          <p:tmpl lvl="1">
            <p:tnLst>
              <p:par>
                <p:cTn presetID="4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14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61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61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8C46F0-DF79-4FFB-A9E6-700E82A05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ru-RU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536635E-8773-4D35-9102-984A567AF0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ru-RU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38B2743-4161-4749-8A7B-DA57AA84F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ru-RU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A173C29-40D5-4DC4-9EA8-84E39C50F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ru-RU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A77780A-7B5F-4433-9B9D-8067C2F5C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7890A8-7EDE-4DAD-8160-8D4545F159FB}" type="slidenum">
              <a:rPr lang="fr-FR" altLang="ru-RU"/>
              <a:pPr/>
              <a:t>‹N°›</a:t>
            </a:fld>
            <a:endParaRPr lang="fr-FR" altLang="ru-RU"/>
          </a:p>
        </p:txBody>
      </p:sp>
    </p:spTree>
    <p:extLst>
      <p:ext uri="{BB962C8B-B14F-4D97-AF65-F5344CB8AC3E}">
        <p14:creationId xmlns:p14="http://schemas.microsoft.com/office/powerpoint/2010/main" val="1181610090"/>
      </p:ext>
    </p:extLst>
  </p:cSld>
  <p:clrMapOvr>
    <a:masterClrMapping/>
  </p:clrMapOvr>
  <p:transition spd="slow" advClick="0" advTm="10000">
    <p:plus/>
    <p:sndAc>
      <p:stSnd>
        <p:snd r:embed="rId1" name="17 Santiano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52AEC3CE-13B7-4EAA-9F95-42FF4069CC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ru-RU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602F92D-39F9-495B-B49C-1186232867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ru-RU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CC696F9-36FB-4234-A3EF-F945991B0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ru-RU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B024A6F-2ABA-4E54-BF85-B97E2DF2E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ru-RU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0DCF420-1822-4A09-826D-AE577CB8F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A05FBA-2C91-443C-883A-EDDA0E0D2446}" type="slidenum">
              <a:rPr lang="fr-FR" altLang="ru-RU"/>
              <a:pPr/>
              <a:t>‹N°›</a:t>
            </a:fld>
            <a:endParaRPr lang="fr-FR" altLang="ru-RU"/>
          </a:p>
        </p:txBody>
      </p:sp>
    </p:spTree>
    <p:extLst>
      <p:ext uri="{BB962C8B-B14F-4D97-AF65-F5344CB8AC3E}">
        <p14:creationId xmlns:p14="http://schemas.microsoft.com/office/powerpoint/2010/main" val="1957350711"/>
      </p:ext>
    </p:extLst>
  </p:cSld>
  <p:clrMapOvr>
    <a:masterClrMapping/>
  </p:clrMapOvr>
  <p:transition spd="slow" advClick="0" advTm="10000">
    <p:plus/>
    <p:sndAc>
      <p:stSnd>
        <p:snd r:embed="rId1" name="17 Santiano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re et 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8CFF2EB-A453-4BE5-87C0-AFFAE849654D}"/>
              </a:ext>
            </a:extLst>
          </p:cNvPr>
          <p:cNvSpPr>
            <a:spLocks noGrp="1"/>
          </p:cNvSpPr>
          <p:nvPr>
            <p:ph type="title" sz="quarter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ru-RU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01F93AA-61C4-4349-9D64-F8D7AA9FB6E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4038600" cy="198120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ru-RU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0A23E93-998A-4BE6-A2BA-53997AA4076D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ru-RU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CEEFE7E8-1BD2-4A55-B48C-E96404BC0FB5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57200" y="4038600"/>
            <a:ext cx="4038600" cy="198120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ru-RU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A66FD92-8E76-46A0-A8D7-4B6E8096DC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ru-RU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155F274-4202-4815-99FB-B63CF2D8BB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fr-FR" altLang="ru-RU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6A9990C-4C89-4E90-A2EA-7EC53F379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fr-FR" altLang="ru-RU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912E31B-460B-4E15-A16F-B4621340B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D7F68F6-EAB7-4BEF-BB9A-AA96DB13B6CD}" type="slidenum">
              <a:rPr lang="fr-FR" altLang="ru-RU"/>
              <a:pPr/>
              <a:t>‹N°›</a:t>
            </a:fld>
            <a:endParaRPr lang="fr-FR" altLang="ru-RU"/>
          </a:p>
        </p:txBody>
      </p:sp>
    </p:spTree>
    <p:extLst>
      <p:ext uri="{BB962C8B-B14F-4D97-AF65-F5344CB8AC3E}">
        <p14:creationId xmlns:p14="http://schemas.microsoft.com/office/powerpoint/2010/main" val="1595765026"/>
      </p:ext>
    </p:extLst>
  </p:cSld>
  <p:clrMapOvr>
    <a:masterClrMapping/>
  </p:clrMapOvr>
  <p:transition spd="slow" advClick="0" advTm="10000">
    <p:plus/>
    <p:sndAc>
      <p:stSnd>
        <p:snd r:embed="rId1" name="17 Santiano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re. Contenu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B49094-DF36-48B7-A555-97C144C62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ru-RU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F85F48E-CC28-44EE-AFD2-702E08B3AA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ru-RU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A908D26-58AF-4C73-BA2B-27CA9F8801F9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ru-RU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A293BEE5-2223-4757-AE81-4F0ECFD952EB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ru-RU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2F46F18D-501D-4F26-A5A1-6129F7BF78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fr-FR" altLang="ru-RU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1DADBF25-4BAA-450B-AD74-E1C83DE85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fr-FR" altLang="ru-RU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9A185D9B-C23C-466A-8E06-473D3288E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6E84AF2-B617-4C02-890B-102F70040EC4}" type="slidenum">
              <a:rPr lang="fr-FR" altLang="ru-RU"/>
              <a:pPr/>
              <a:t>‹N°›</a:t>
            </a:fld>
            <a:endParaRPr lang="fr-FR" altLang="ru-RU"/>
          </a:p>
        </p:txBody>
      </p:sp>
    </p:spTree>
    <p:extLst>
      <p:ext uri="{BB962C8B-B14F-4D97-AF65-F5344CB8AC3E}">
        <p14:creationId xmlns:p14="http://schemas.microsoft.com/office/powerpoint/2010/main" val="679821070"/>
      </p:ext>
    </p:extLst>
  </p:cSld>
  <p:clrMapOvr>
    <a:masterClrMapping/>
  </p:clrMapOvr>
  <p:transition spd="slow" advClick="0" advTm="10000">
    <p:plus/>
    <p:sndAc>
      <p:stSnd>
        <p:snd r:embed="rId1" name="17 Santiano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re. 2 contenus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BA53D0-C488-45DF-B6BB-43DFE1197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ru-RU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09F6279-1651-482D-BA2F-4C85F8B3855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4038600" cy="198120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ru-RU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E98A8D3-07A5-409E-965C-866A91B10DAC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57200" y="4038600"/>
            <a:ext cx="4038600" cy="198120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ru-RU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A8E92C4A-665C-4EDE-B816-59B0BE255BD5}"/>
              </a:ext>
            </a:extLst>
          </p:cNvPr>
          <p:cNvSpPr>
            <a:spLocks noGrp="1"/>
          </p:cNvSpPr>
          <p:nvPr>
            <p:ph sz="half" idx="3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ru-RU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4B24F0AA-6BCD-4394-B7C7-7B9347A777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fr-FR" altLang="ru-RU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25D79D51-ED9F-450B-AFB1-DA93D3D2C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fr-FR" altLang="ru-RU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556CBD02-3F54-4CA8-8864-BE2CFF199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36E65B3-269D-4E5A-9A0F-82F0FCAB7644}" type="slidenum">
              <a:rPr lang="fr-FR" altLang="ru-RU"/>
              <a:pPr/>
              <a:t>‹N°›</a:t>
            </a:fld>
            <a:endParaRPr lang="fr-FR" altLang="ru-RU"/>
          </a:p>
        </p:txBody>
      </p:sp>
    </p:spTree>
    <p:extLst>
      <p:ext uri="{BB962C8B-B14F-4D97-AF65-F5344CB8AC3E}">
        <p14:creationId xmlns:p14="http://schemas.microsoft.com/office/powerpoint/2010/main" val="698018351"/>
      </p:ext>
    </p:extLst>
  </p:cSld>
  <p:clrMapOvr>
    <a:masterClrMapping/>
  </p:clrMapOvr>
  <p:transition spd="slow" advClick="0" advTm="10000">
    <p:plus/>
    <p:sndAc>
      <p:stSnd>
        <p:snd r:embed="rId1" name="17 Santiano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85E82F-D666-447E-BEA2-EBD64F5E2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ru-RU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E42224B-0B6A-4A60-AF2A-EB5B4893DC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ru-RU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819DFD-C84F-4E98-A64F-D003E5FEC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ru-RU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6F07D0F-22A7-4B2D-9343-1BCBD4988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ru-RU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8895654-ACE4-4047-A1E2-8D4DB9480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F6EE9C-F19B-46B3-B070-9239201B66BC}" type="slidenum">
              <a:rPr lang="fr-FR" altLang="ru-RU"/>
              <a:pPr/>
              <a:t>‹N°›</a:t>
            </a:fld>
            <a:endParaRPr lang="fr-FR" altLang="ru-RU"/>
          </a:p>
        </p:txBody>
      </p:sp>
    </p:spTree>
    <p:extLst>
      <p:ext uri="{BB962C8B-B14F-4D97-AF65-F5344CB8AC3E}">
        <p14:creationId xmlns:p14="http://schemas.microsoft.com/office/powerpoint/2010/main" val="1373766226"/>
      </p:ext>
    </p:extLst>
  </p:cSld>
  <p:clrMapOvr>
    <a:masterClrMapping/>
  </p:clrMapOvr>
  <p:transition spd="slow" advClick="0" advTm="10000">
    <p:plus/>
    <p:sndAc>
      <p:stSnd>
        <p:snd r:embed="rId1" name="17 Santiano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DD73EF-B36F-4F58-84AE-C680ECC91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ru-RU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A0A6404-5C83-4C69-AB66-4F73CB2A8C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8D7BA07-A0FF-4EB1-A179-022103F53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ru-RU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F4672B9-CDE9-4A73-8947-D0092BFD8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ru-RU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18FF3F7-6A6D-42C6-958C-48DFCA16A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26ED26-EB02-4004-8F78-87F1A84C9FF2}" type="slidenum">
              <a:rPr lang="fr-FR" altLang="ru-RU"/>
              <a:pPr/>
              <a:t>‹N°›</a:t>
            </a:fld>
            <a:endParaRPr lang="fr-FR" altLang="ru-RU"/>
          </a:p>
        </p:txBody>
      </p:sp>
    </p:spTree>
    <p:extLst>
      <p:ext uri="{BB962C8B-B14F-4D97-AF65-F5344CB8AC3E}">
        <p14:creationId xmlns:p14="http://schemas.microsoft.com/office/powerpoint/2010/main" val="1233269398"/>
      </p:ext>
    </p:extLst>
  </p:cSld>
  <p:clrMapOvr>
    <a:masterClrMapping/>
  </p:clrMapOvr>
  <p:transition spd="slow" advClick="0" advTm="10000">
    <p:plus/>
    <p:sndAc>
      <p:stSnd>
        <p:snd r:embed="rId1" name="17 Santiano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E9059D-D132-443B-B235-1BC8D01D1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ru-RU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47EE89D-D5E7-4E17-8499-84D8ED0C19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ru-RU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96DCF61-F235-48BD-8CF1-AD69AB573B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ru-RU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CE18296-70BD-453E-818A-284EF0332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ru-RU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25B16FA-5CC7-4DF2-83DF-DEB62F034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ru-RU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67DC8AF-1753-4B3B-832A-3D02A81C4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BC5B04-33F9-423D-BEBD-BF6A94C63BB1}" type="slidenum">
              <a:rPr lang="fr-FR" altLang="ru-RU"/>
              <a:pPr/>
              <a:t>‹N°›</a:t>
            </a:fld>
            <a:endParaRPr lang="fr-FR" altLang="ru-RU"/>
          </a:p>
        </p:txBody>
      </p:sp>
    </p:spTree>
    <p:extLst>
      <p:ext uri="{BB962C8B-B14F-4D97-AF65-F5344CB8AC3E}">
        <p14:creationId xmlns:p14="http://schemas.microsoft.com/office/powerpoint/2010/main" val="3104338367"/>
      </p:ext>
    </p:extLst>
  </p:cSld>
  <p:clrMapOvr>
    <a:masterClrMapping/>
  </p:clrMapOvr>
  <p:transition spd="slow" advClick="0" advTm="10000">
    <p:plus/>
    <p:sndAc>
      <p:stSnd>
        <p:snd r:embed="rId1" name="17 Santiano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E8B343-6ED7-4AE4-ADCD-9A67235CD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ru-RU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F15358C-88DF-4EB2-97BA-4DC1D493FE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DA1FF90-F8FD-4EE2-8F90-F08D1D9424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ru-RU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D90679D-A31A-43ED-962B-FFCB6A45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7E87E00-885D-4E0A-813C-E287408365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ru-RU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9D383C3-4FC4-42E1-AEDE-F76E1D467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ru-RU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0436527-7FEE-4DF3-AC38-BA929D4AD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ru-RU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E6EDC0E-53EA-4337-B4CC-4F27085F9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6AF91E-F8F6-4346-87A0-DF6463BB36C9}" type="slidenum">
              <a:rPr lang="fr-FR" altLang="ru-RU"/>
              <a:pPr/>
              <a:t>‹N°›</a:t>
            </a:fld>
            <a:endParaRPr lang="fr-FR" altLang="ru-RU"/>
          </a:p>
        </p:txBody>
      </p:sp>
    </p:spTree>
    <p:extLst>
      <p:ext uri="{BB962C8B-B14F-4D97-AF65-F5344CB8AC3E}">
        <p14:creationId xmlns:p14="http://schemas.microsoft.com/office/powerpoint/2010/main" val="4119073318"/>
      </p:ext>
    </p:extLst>
  </p:cSld>
  <p:clrMapOvr>
    <a:masterClrMapping/>
  </p:clrMapOvr>
  <p:transition spd="slow" advClick="0" advTm="10000">
    <p:plus/>
    <p:sndAc>
      <p:stSnd>
        <p:snd r:embed="rId1" name="17 Santiano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431E9C-08CB-4C09-88F8-309A2113F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ru-RU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7BA62A8-392E-40F6-97A5-E7263767A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ru-RU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55644F5-40BD-40D0-82E4-214E06C58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ru-RU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54A3656-385B-4B50-89EA-1D1A4B72A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064E2D-3748-4E18-B4EC-D4B1AB27BC19}" type="slidenum">
              <a:rPr lang="fr-FR" altLang="ru-RU"/>
              <a:pPr/>
              <a:t>‹N°›</a:t>
            </a:fld>
            <a:endParaRPr lang="fr-FR" altLang="ru-RU"/>
          </a:p>
        </p:txBody>
      </p:sp>
    </p:spTree>
    <p:extLst>
      <p:ext uri="{BB962C8B-B14F-4D97-AF65-F5344CB8AC3E}">
        <p14:creationId xmlns:p14="http://schemas.microsoft.com/office/powerpoint/2010/main" val="1605047224"/>
      </p:ext>
    </p:extLst>
  </p:cSld>
  <p:clrMapOvr>
    <a:masterClrMapping/>
  </p:clrMapOvr>
  <p:transition spd="slow" advClick="0" advTm="10000">
    <p:plus/>
    <p:sndAc>
      <p:stSnd>
        <p:snd r:embed="rId1" name="17 Santiano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BB6C1F4-2C68-4C89-9ADB-37EAAB9CF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ru-RU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7E6AF62-FEDB-42C7-AA1C-307D26FCF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ru-RU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AC3001F-5B88-4536-B8DA-C4E44294A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39F4DE-449F-4765-8449-6EB7B2479E4F}" type="slidenum">
              <a:rPr lang="fr-FR" altLang="ru-RU"/>
              <a:pPr/>
              <a:t>‹N°›</a:t>
            </a:fld>
            <a:endParaRPr lang="fr-FR" altLang="ru-RU"/>
          </a:p>
        </p:txBody>
      </p:sp>
    </p:spTree>
    <p:extLst>
      <p:ext uri="{BB962C8B-B14F-4D97-AF65-F5344CB8AC3E}">
        <p14:creationId xmlns:p14="http://schemas.microsoft.com/office/powerpoint/2010/main" val="185516768"/>
      </p:ext>
    </p:extLst>
  </p:cSld>
  <p:clrMapOvr>
    <a:masterClrMapping/>
  </p:clrMapOvr>
  <p:transition spd="slow" advClick="0" advTm="10000">
    <p:plus/>
    <p:sndAc>
      <p:stSnd>
        <p:snd r:embed="rId1" name="17 Santiano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890E05-F8D3-43D6-AF24-1E30AF905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ru-RU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148372C-7D66-4A4F-AA25-E140B47547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ru-RU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E644467-5716-48A3-BCE8-9D7A77FB8B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44AC900-8E5B-46AE-8C8E-81AEF257C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ru-RU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ED82253-E9A7-4D1C-A21D-2DE68A2D6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ru-RU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CB30DDA-A6CB-4B55-91A4-4FD3AE61A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3DC739-5F83-419B-828D-4842311AC795}" type="slidenum">
              <a:rPr lang="fr-FR" altLang="ru-RU"/>
              <a:pPr/>
              <a:t>‹N°›</a:t>
            </a:fld>
            <a:endParaRPr lang="fr-FR" altLang="ru-RU"/>
          </a:p>
        </p:txBody>
      </p:sp>
    </p:spTree>
    <p:extLst>
      <p:ext uri="{BB962C8B-B14F-4D97-AF65-F5344CB8AC3E}">
        <p14:creationId xmlns:p14="http://schemas.microsoft.com/office/powerpoint/2010/main" val="3795038697"/>
      </p:ext>
    </p:extLst>
  </p:cSld>
  <p:clrMapOvr>
    <a:masterClrMapping/>
  </p:clrMapOvr>
  <p:transition spd="slow" advClick="0" advTm="10000">
    <p:plus/>
    <p:sndAc>
      <p:stSnd>
        <p:snd r:embed="rId1" name="17 Santiano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00A166-6215-4E8F-9F96-AE113760C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ru-RU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F748BAB-E640-41C4-A2E7-8C43235DD1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DD883AB-9525-4528-B527-1E28447534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44CADC0-D07B-4184-88CE-EB9DCCF31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ru-RU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CFA4852-C6F9-4BF2-AC33-D0421E28A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ru-RU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DF5505C-8A06-430E-942B-3EB07AD3C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88904A-9425-4E93-8261-E57CDCA3575C}" type="slidenum">
              <a:rPr lang="fr-FR" altLang="ru-RU"/>
              <a:pPr/>
              <a:t>‹N°›</a:t>
            </a:fld>
            <a:endParaRPr lang="fr-FR" altLang="ru-RU"/>
          </a:p>
        </p:txBody>
      </p:sp>
    </p:spTree>
    <p:extLst>
      <p:ext uri="{BB962C8B-B14F-4D97-AF65-F5344CB8AC3E}">
        <p14:creationId xmlns:p14="http://schemas.microsoft.com/office/powerpoint/2010/main" val="1558183184"/>
      </p:ext>
    </p:extLst>
  </p:cSld>
  <p:clrMapOvr>
    <a:masterClrMapping/>
  </p:clrMapOvr>
  <p:transition spd="slow" advClick="0" advTm="10000">
    <p:plus/>
    <p:sndAc>
      <p:stSnd>
        <p:snd r:embed="rId1" name="17 Santiano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2D62AE00-15B1-4E2F-ABD9-056043FC31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ru-RU"/>
              <a:t>Cliquez pour modifier le style du titre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B79D2ED1-089D-4457-BFA1-B63F5F1DEA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ru-RU"/>
              <a:t>Cliquez pour modifier les styles du texte du masque</a:t>
            </a:r>
          </a:p>
          <a:p>
            <a:pPr lvl="1"/>
            <a:r>
              <a:rPr lang="fr-FR" altLang="ru-RU"/>
              <a:t>Deuxième niveau</a:t>
            </a:r>
          </a:p>
          <a:p>
            <a:pPr lvl="2"/>
            <a:r>
              <a:rPr lang="fr-FR" altLang="ru-RU"/>
              <a:t>Troisième niveau</a:t>
            </a:r>
          </a:p>
          <a:p>
            <a:pPr lvl="3"/>
            <a:r>
              <a:rPr lang="fr-FR" altLang="ru-RU"/>
              <a:t>Quatrième niveau</a:t>
            </a:r>
          </a:p>
          <a:p>
            <a:pPr lvl="4"/>
            <a:r>
              <a:rPr lang="fr-FR" altLang="ru-RU"/>
              <a:t>Cinquième niveau</a:t>
            </a:r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AE1FC62E-863F-4872-AF58-027E506B058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endParaRPr lang="fr-FR" altLang="ru-RU"/>
          </a:p>
        </p:txBody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C132A1D9-6CCE-4E24-BE39-612A210B535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endParaRPr lang="fr-FR" altLang="ru-RU"/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F6CB6380-7491-483A-8D7E-19806C7D320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fld id="{DFFBB8AB-B00D-4675-A849-4483954BD625}" type="slidenum">
              <a:rPr lang="fr-FR" altLang="ru-RU"/>
              <a:pPr/>
              <a:t>‹N°›</a:t>
            </a:fld>
            <a:endParaRPr lang="fr-FR" alt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transition spd="slow" advClick="0" advTm="10000">
    <p:plus/>
    <p:sndAc>
      <p:stSnd>
        <p:snd r:embed="rId16" name="17 Santiano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>
        <p:tmplLst>
          <p:tmpl lvl="1">
            <p:tnLst>
              <p:par>
                <p:cTn presetID="4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12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51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51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12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51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51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12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51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51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12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51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51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12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51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51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wmf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9.wmf"/><Relationship Id="rId5" Type="http://schemas.openxmlformats.org/officeDocument/2006/relationships/image" Target="../media/image58.wmf"/><Relationship Id="rId4" Type="http://schemas.openxmlformats.org/officeDocument/2006/relationships/image" Target="../media/image5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hermione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gif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gif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jpeg"/><Relationship Id="rId7" Type="http://schemas.openxmlformats.org/officeDocument/2006/relationships/image" Target="../media/image28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jpeg"/><Relationship Id="rId11" Type="http://schemas.openxmlformats.org/officeDocument/2006/relationships/image" Target="../media/image38.gif"/><Relationship Id="rId5" Type="http://schemas.openxmlformats.org/officeDocument/2006/relationships/image" Target="../media/image32.jpeg"/><Relationship Id="rId10" Type="http://schemas.openxmlformats.org/officeDocument/2006/relationships/image" Target="../media/image37.jpeg"/><Relationship Id="rId4" Type="http://schemas.openxmlformats.org/officeDocument/2006/relationships/image" Target="../media/image31.jpeg"/><Relationship Id="rId9" Type="http://schemas.openxmlformats.org/officeDocument/2006/relationships/image" Target="../media/image36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E8F743BD-C762-4542-A060-CECC4141BEB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fr-FR" altLang="ru-RU" i="1">
                <a:solidFill>
                  <a:srgbClr val="E95817"/>
                </a:solidFill>
                <a:latin typeface="Lucida Calligraphy" panose="03010101010101010101" pitchFamily="66" charset="0"/>
              </a:rPr>
              <a:t>Le voyage à La Rochelle</a:t>
            </a:r>
            <a:br>
              <a:rPr lang="fr-FR" altLang="ru-RU" i="1">
                <a:solidFill>
                  <a:srgbClr val="E95817"/>
                </a:solidFill>
                <a:latin typeface="Lucida Calligraphy" panose="03010101010101010101" pitchFamily="66" charset="0"/>
              </a:rPr>
            </a:br>
            <a:r>
              <a:rPr lang="fr-FR" altLang="ru-RU" sz="3200" i="1">
                <a:solidFill>
                  <a:srgbClr val="E95817"/>
                </a:solidFill>
                <a:latin typeface="Lucida Calligraphy" panose="03010101010101010101" pitchFamily="66" charset="0"/>
              </a:rPr>
              <a:t>et à Rochefort</a:t>
            </a:r>
            <a:endParaRPr lang="fr-FR" altLang="ru-RU" i="1">
              <a:solidFill>
                <a:srgbClr val="E95817"/>
              </a:solidFill>
              <a:latin typeface="Lucida Calligraphy" panose="03010101010101010101" pitchFamily="66" charset="0"/>
            </a:endParaRP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AAF05D10-071A-4BED-B498-E44924EA375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49725"/>
            <a:ext cx="6400800" cy="1489075"/>
          </a:xfrm>
        </p:spPr>
        <p:txBody>
          <a:bodyPr/>
          <a:lstStyle/>
          <a:p>
            <a:r>
              <a:rPr lang="fr-FR" altLang="ru-RU" i="1">
                <a:solidFill>
                  <a:srgbClr val="BA42F0"/>
                </a:solidFill>
                <a:latin typeface="Lucida Calligraphy" panose="03010101010101010101" pitchFamily="66" charset="0"/>
              </a:rPr>
              <a:t>Le 22 septembre 2007</a:t>
            </a:r>
          </a:p>
        </p:txBody>
      </p:sp>
      <p:pic>
        <p:nvPicPr>
          <p:cNvPr id="2052" name="Picture 4" descr="MCj03105380000[1]">
            <a:extLst>
              <a:ext uri="{FF2B5EF4-FFF2-40B4-BE49-F238E27FC236}">
                <a16:creationId xmlns:a16="http://schemas.microsoft.com/office/drawing/2014/main" id="{90F76E16-4D63-4FE2-B550-8E980AC0E6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5013325"/>
            <a:ext cx="1806575" cy="166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MCj01511930000[1]">
            <a:extLst>
              <a:ext uri="{FF2B5EF4-FFF2-40B4-BE49-F238E27FC236}">
                <a16:creationId xmlns:a16="http://schemas.microsoft.com/office/drawing/2014/main" id="{22DB5A3E-E284-43C5-A93C-4298E53EC8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692150"/>
            <a:ext cx="180975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4" name="Text Box 6">
            <a:extLst>
              <a:ext uri="{FF2B5EF4-FFF2-40B4-BE49-F238E27FC236}">
                <a16:creationId xmlns:a16="http://schemas.microsoft.com/office/drawing/2014/main" id="{F6377D65-7393-447A-ADE5-4A9A559C8E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7538" y="3429000"/>
            <a:ext cx="4470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altLang="ru-RU" sz="3200" i="1">
                <a:solidFill>
                  <a:srgbClr val="E95817"/>
                </a:solidFill>
                <a:latin typeface="Lucida Calligraphy" panose="03010101010101010101" pitchFamily="66" charset="0"/>
              </a:rPr>
              <a:t>       </a:t>
            </a:r>
          </a:p>
        </p:txBody>
      </p:sp>
    </p:spTree>
  </p:cSld>
  <p:clrMapOvr>
    <a:masterClrMapping/>
  </p:clrMapOvr>
  <p:transition spd="slow" advClick="0" advTm="15000">
    <p:plus/>
    <p:sndAc>
      <p:stSnd>
        <p:snd r:embed="rId3" name="17 Santiano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157 0.00463 L 0.70243 0.0046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69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8A2CC1A8-9C3E-482A-A75C-8B038773C069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>
          <a:xfrm>
            <a:off x="468313" y="115888"/>
            <a:ext cx="8229600" cy="615950"/>
          </a:xfrm>
        </p:spPr>
        <p:txBody>
          <a:bodyPr/>
          <a:lstStyle/>
          <a:p>
            <a:r>
              <a:rPr lang="fr-FR" altLang="ru-RU" sz="2400" i="1">
                <a:solidFill>
                  <a:srgbClr val="CC3300"/>
                </a:solidFill>
                <a:latin typeface="Lucida Calligraphy" panose="03010101010101010101" pitchFamily="66" charset="0"/>
              </a:rPr>
              <a:t>Visite du chantier</a:t>
            </a:r>
          </a:p>
        </p:txBody>
      </p:sp>
      <p:pic>
        <p:nvPicPr>
          <p:cNvPr id="33800" name="Picture 8" descr="IMG_3757">
            <a:extLst>
              <a:ext uri="{FF2B5EF4-FFF2-40B4-BE49-F238E27FC236}">
                <a16:creationId xmlns:a16="http://schemas.microsoft.com/office/drawing/2014/main" id="{F7DEA7E2-7382-4BC8-8344-3A3131D310D1}"/>
              </a:ext>
            </a:extLst>
          </p:cNvPr>
          <p:cNvPicPr>
            <a:picLocks noChangeAspect="1" noChangeArrowheads="1"/>
          </p:cNvPicPr>
          <p:nvPr>
            <p:ph sz="quarter" idx="1"/>
          </p:nvPr>
        </p:nvPicPr>
        <p:blipFill>
          <a:blip r:embed="rId3">
            <a:lum bright="18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836613"/>
            <a:ext cx="3455988" cy="2305050"/>
          </a:xfrm>
          <a:noFill/>
          <a:ln w="38100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801" name="Picture 9" descr="IMG_3778">
            <a:extLst>
              <a:ext uri="{FF2B5EF4-FFF2-40B4-BE49-F238E27FC236}">
                <a16:creationId xmlns:a16="http://schemas.microsoft.com/office/drawing/2014/main" id="{D72A93A7-33C6-4C00-9803-C1356195B1A7}"/>
              </a:ext>
            </a:extLst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4">
            <a:lum bright="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80288" y="549275"/>
            <a:ext cx="1536700" cy="2303463"/>
          </a:xfrm>
          <a:noFill/>
          <a:ln w="2857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802" name="Picture 10" descr="IMG_3779">
            <a:extLst>
              <a:ext uri="{FF2B5EF4-FFF2-40B4-BE49-F238E27FC236}">
                <a16:creationId xmlns:a16="http://schemas.microsoft.com/office/drawing/2014/main" id="{08768382-2AC1-4F31-900A-2FF32F2E8695}"/>
              </a:ext>
            </a:extLst>
          </p:cNvPr>
          <p:cNvPicPr>
            <a:picLocks noChangeAspect="1" noChangeArrowheads="1"/>
          </p:cNvPicPr>
          <p:nvPr>
            <p:ph sz="quarter" idx="3"/>
          </p:nvPr>
        </p:nvPicPr>
        <p:blipFill>
          <a:blip r:embed="rId5">
            <a:lum bright="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4005263"/>
            <a:ext cx="3781425" cy="2522537"/>
          </a:xfrm>
          <a:noFill/>
          <a:ln w="38100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803" name="Picture 11" descr="2007 09 22 - Visite du Chantier de l' _">
            <a:extLst>
              <a:ext uri="{FF2B5EF4-FFF2-40B4-BE49-F238E27FC236}">
                <a16:creationId xmlns:a16="http://schemas.microsoft.com/office/drawing/2014/main" id="{AEAEECEA-6D84-4D43-9920-917754E8F050}"/>
              </a:ext>
            </a:extLst>
          </p:cNvPr>
          <p:cNvPicPr>
            <a:picLocks noChangeAspect="1" noChangeArrowheads="1"/>
          </p:cNvPicPr>
          <p:nvPr>
            <p:ph sz="quarter" idx="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92725" y="3860800"/>
            <a:ext cx="3113088" cy="2335213"/>
          </a:xfrm>
          <a:noFill/>
          <a:ln w="38100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804" name="Picture 12" descr="2007 09 22 - La Forge du Chantier de l' Hermione">
            <a:extLst>
              <a:ext uri="{FF2B5EF4-FFF2-40B4-BE49-F238E27FC236}">
                <a16:creationId xmlns:a16="http://schemas.microsoft.com/office/drawing/2014/main" id="{80266027-8205-4E52-8A5C-719F038CF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lum bright="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1017588"/>
            <a:ext cx="3097212" cy="2322512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1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>
            <a:extLst>
              <a:ext uri="{FF2B5EF4-FFF2-40B4-BE49-F238E27FC236}">
                <a16:creationId xmlns:a16="http://schemas.microsoft.com/office/drawing/2014/main" id="{B820A9D8-233F-4088-BD90-C96F581D7A7E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>
          <a:xfrm>
            <a:off x="457200" y="292100"/>
            <a:ext cx="8229600" cy="473075"/>
          </a:xfrm>
        </p:spPr>
        <p:txBody>
          <a:bodyPr/>
          <a:lstStyle/>
          <a:p>
            <a:r>
              <a:rPr lang="fr-FR" altLang="ru-RU" sz="2000" i="1">
                <a:latin typeface="Lucida Calligraphy" panose="03010101010101010101" pitchFamily="66" charset="0"/>
              </a:rPr>
              <a:t>Quelques</a:t>
            </a:r>
            <a:r>
              <a:rPr lang="fr-FR" altLang="ru-RU" sz="2000">
                <a:latin typeface="Lucida Calligraphy" panose="03010101010101010101" pitchFamily="66" charset="0"/>
              </a:rPr>
              <a:t>  </a:t>
            </a:r>
            <a:r>
              <a:rPr lang="fr-FR" altLang="ru-RU" sz="2000" i="1">
                <a:effectLst/>
                <a:latin typeface="Lucida Calligraphy" panose="03010101010101010101" pitchFamily="66" charset="0"/>
              </a:rPr>
              <a:t>bons moments ….</a:t>
            </a:r>
            <a:br>
              <a:rPr lang="fr-FR" altLang="ru-RU" sz="2000" i="1">
                <a:effectLst/>
                <a:latin typeface="Lucida Calligraphy" panose="03010101010101010101" pitchFamily="66" charset="0"/>
              </a:rPr>
            </a:br>
            <a:r>
              <a:rPr lang="fr-FR" altLang="ru-RU" sz="1400" i="1">
                <a:effectLst/>
                <a:latin typeface="Lucida Calligraphy" panose="03010101010101010101" pitchFamily="66" charset="0"/>
              </a:rPr>
              <a:t>Une parade  inattendue, un colosse, des retrouvailles et une équipe fatiguée …</a:t>
            </a:r>
            <a:endParaRPr lang="fr-FR" altLang="ru-RU" sz="2000">
              <a:latin typeface="Lucida Calligraphy" panose="03010101010101010101" pitchFamily="66" charset="0"/>
            </a:endParaRPr>
          </a:p>
        </p:txBody>
      </p:sp>
      <p:pic>
        <p:nvPicPr>
          <p:cNvPr id="23561" name="Picture 9" descr="IMG_3736">
            <a:extLst>
              <a:ext uri="{FF2B5EF4-FFF2-40B4-BE49-F238E27FC236}">
                <a16:creationId xmlns:a16="http://schemas.microsoft.com/office/drawing/2014/main" id="{0942B69F-DF68-41E9-A2D4-387723A5F94D}"/>
              </a:ext>
            </a:extLst>
          </p:cNvPr>
          <p:cNvPicPr>
            <a:picLocks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1292225"/>
            <a:ext cx="3887787" cy="2593975"/>
          </a:xfrm>
          <a:noFill/>
          <a:ln w="38100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62" name="Picture 10" descr="IMG_3739">
            <a:extLst>
              <a:ext uri="{FF2B5EF4-FFF2-40B4-BE49-F238E27FC236}">
                <a16:creationId xmlns:a16="http://schemas.microsoft.com/office/drawing/2014/main" id="{32500ECD-F76F-49BB-9D19-8C4B72C4BCF7}"/>
              </a:ext>
            </a:extLst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6463" y="1292225"/>
            <a:ext cx="3887787" cy="2593975"/>
          </a:xfrm>
          <a:noFill/>
          <a:ln w="38100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63" name="Picture 11" descr="IMG_3740">
            <a:extLst>
              <a:ext uri="{FF2B5EF4-FFF2-40B4-BE49-F238E27FC236}">
                <a16:creationId xmlns:a16="http://schemas.microsoft.com/office/drawing/2014/main" id="{88941AF1-908A-4573-8839-98B43029A163}"/>
              </a:ext>
            </a:extLst>
          </p:cNvPr>
          <p:cNvPicPr>
            <a:picLocks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4038600"/>
            <a:ext cx="3887787" cy="2593975"/>
          </a:xfrm>
          <a:noFill/>
          <a:ln w="38100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64" name="Picture 12" descr="IMG_3771">
            <a:extLst>
              <a:ext uri="{FF2B5EF4-FFF2-40B4-BE49-F238E27FC236}">
                <a16:creationId xmlns:a16="http://schemas.microsoft.com/office/drawing/2014/main" id="{91C4E89D-5AB4-4B99-8668-69FD638AEF45}"/>
              </a:ext>
            </a:extLst>
          </p:cNvPr>
          <p:cNvPicPr>
            <a:picLocks noChangeAspect="1" noChangeArrowheads="1"/>
          </p:cNvPicPr>
          <p:nvPr>
            <p:ph sz="quarter" idx="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6463" y="4038600"/>
            <a:ext cx="3887787" cy="2592388"/>
          </a:xfrm>
          <a:noFill/>
          <a:ln w="38100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 advTm="15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>
            <a:extLst>
              <a:ext uri="{FF2B5EF4-FFF2-40B4-BE49-F238E27FC236}">
                <a16:creationId xmlns:a16="http://schemas.microsoft.com/office/drawing/2014/main" id="{C8B9EF2E-DFA3-4CC9-BD5E-35A942369B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833438"/>
          </a:xfrm>
        </p:spPr>
        <p:txBody>
          <a:bodyPr/>
          <a:lstStyle/>
          <a:p>
            <a:r>
              <a:rPr lang="fr-FR" altLang="ru-RU" sz="2800" i="1">
                <a:solidFill>
                  <a:srgbClr val="E95817"/>
                </a:solidFill>
                <a:latin typeface="Lucida Calligraphy" panose="03010101010101010101" pitchFamily="66" charset="0"/>
              </a:rPr>
              <a:t>Cordes et bouts …</a:t>
            </a:r>
          </a:p>
        </p:txBody>
      </p:sp>
      <p:pic>
        <p:nvPicPr>
          <p:cNvPr id="25609" name="Picture 9" descr="IMG_3781">
            <a:extLst>
              <a:ext uri="{FF2B5EF4-FFF2-40B4-BE49-F238E27FC236}">
                <a16:creationId xmlns:a16="http://schemas.microsoft.com/office/drawing/2014/main" id="{117EB10B-2EF7-4CEF-94C0-ADC17FF7CC09}"/>
              </a:ext>
            </a:extLst>
          </p:cNvPr>
          <p:cNvPicPr>
            <a:picLocks noChangeAspect="1" noChangeArrowheads="1"/>
          </p:cNvPicPr>
          <p:nvPr>
            <p:ph sz="quarter" idx="1"/>
          </p:nvPr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125538"/>
            <a:ext cx="3959225" cy="2640012"/>
          </a:xfrm>
          <a:noFill/>
          <a:ln w="57150">
            <a:pattFill prst="zigZag">
              <a:fgClr>
                <a:srgbClr val="663300"/>
              </a:fgClr>
              <a:bgClr>
                <a:srgbClr val="FFFFFF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10" name="Picture 10" descr="IMG_3782">
            <a:extLst>
              <a:ext uri="{FF2B5EF4-FFF2-40B4-BE49-F238E27FC236}">
                <a16:creationId xmlns:a16="http://schemas.microsoft.com/office/drawing/2014/main" id="{ADE317FF-18E7-42B2-AC19-A51CA3E9318C}"/>
              </a:ext>
            </a:extLst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4100513"/>
            <a:ext cx="3313112" cy="2209800"/>
          </a:xfrm>
          <a:noFill/>
          <a:ln w="57150">
            <a:pattFill prst="zigZag">
              <a:fgClr>
                <a:srgbClr val="663300"/>
              </a:fgClr>
              <a:bgClr>
                <a:srgbClr val="FFFFFF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11" name="Picture 11" descr="IMG_3789">
            <a:extLst>
              <a:ext uri="{FF2B5EF4-FFF2-40B4-BE49-F238E27FC236}">
                <a16:creationId xmlns:a16="http://schemas.microsoft.com/office/drawing/2014/main" id="{EC22AD07-C11D-4DFD-A639-9DE4FA78FB20}"/>
              </a:ext>
            </a:extLst>
          </p:cNvPr>
          <p:cNvPicPr>
            <a:picLocks noChangeAspect="1" noChangeArrowheads="1"/>
          </p:cNvPicPr>
          <p:nvPr>
            <p:ph sz="half" idx="3"/>
          </p:nvPr>
        </p:nvPicPr>
        <p:blipFill>
          <a:blip r:embed="rId5">
            <a:lum bright="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27538" y="3644900"/>
            <a:ext cx="4254500" cy="2838450"/>
          </a:xfrm>
          <a:noFill/>
          <a:ln w="57150">
            <a:pattFill prst="sphere">
              <a:fgClr>
                <a:srgbClr val="CC3300"/>
              </a:fgClr>
              <a:bgClr>
                <a:srgbClr val="FFFFFF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12" name="Picture 12" descr="IMG_3787">
            <a:extLst>
              <a:ext uri="{FF2B5EF4-FFF2-40B4-BE49-F238E27FC236}">
                <a16:creationId xmlns:a16="http://schemas.microsoft.com/office/drawing/2014/main" id="{0EEE2FE4-CDAB-4027-B0DD-8B86BA0BA284}"/>
              </a:ext>
            </a:extLst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6">
            <a:lum bright="18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92725" y="1125538"/>
            <a:ext cx="3187700" cy="2125662"/>
          </a:xfrm>
          <a:noFill/>
          <a:ln w="57150">
            <a:pattFill prst="sphere">
              <a:fgClr>
                <a:srgbClr val="CC3300"/>
              </a:fgClr>
              <a:bgClr>
                <a:srgbClr val="FFFFFF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 advTm="15000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>
            <a:extLst>
              <a:ext uri="{FF2B5EF4-FFF2-40B4-BE49-F238E27FC236}">
                <a16:creationId xmlns:a16="http://schemas.microsoft.com/office/drawing/2014/main" id="{D1E5BCE8-27AF-4619-9991-DB359BD31D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400050"/>
          </a:xfrm>
        </p:spPr>
        <p:txBody>
          <a:bodyPr/>
          <a:lstStyle/>
          <a:p>
            <a:r>
              <a:rPr lang="fr-FR" altLang="ru-RU" sz="2000" i="1">
                <a:solidFill>
                  <a:srgbClr val="CC3300"/>
                </a:solidFill>
                <a:latin typeface="Lucida Calligraphy" panose="03010101010101010101" pitchFamily="66" charset="0"/>
              </a:rPr>
              <a:t>Charlie et Roland se souviennent de leur ancien métier …</a:t>
            </a:r>
          </a:p>
        </p:txBody>
      </p:sp>
      <p:pic>
        <p:nvPicPr>
          <p:cNvPr id="28679" name="Picture 7" descr="IMG_3786">
            <a:extLst>
              <a:ext uri="{FF2B5EF4-FFF2-40B4-BE49-F238E27FC236}">
                <a16:creationId xmlns:a16="http://schemas.microsoft.com/office/drawing/2014/main" id="{B5A55DB2-EB52-41A4-A53D-6B10723C8641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lum bright="24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2565400"/>
            <a:ext cx="4897438" cy="3267075"/>
          </a:xfrm>
          <a:noFill/>
          <a:ln w="57150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680" name="Picture 8" descr="IMG_3790">
            <a:extLst>
              <a:ext uri="{FF2B5EF4-FFF2-40B4-BE49-F238E27FC236}">
                <a16:creationId xmlns:a16="http://schemas.microsoft.com/office/drawing/2014/main" id="{0B070C70-520B-49DC-AB19-5902CA7DA89E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4">
            <a:lum bright="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56250" y="1125538"/>
            <a:ext cx="3127375" cy="4689475"/>
          </a:xfrm>
          <a:noFill/>
          <a:ln w="57150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682" name="Picture 10" descr="MCj02908750000[1]">
            <a:extLst>
              <a:ext uri="{FF2B5EF4-FFF2-40B4-BE49-F238E27FC236}">
                <a16:creationId xmlns:a16="http://schemas.microsoft.com/office/drawing/2014/main" id="{6CD92F20-B06D-49F8-B105-1B50B42A89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765175"/>
            <a:ext cx="1577975" cy="156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4" name="Picture 12" descr="MCj02507360000[1]">
            <a:extLst>
              <a:ext uri="{FF2B5EF4-FFF2-40B4-BE49-F238E27FC236}">
                <a16:creationId xmlns:a16="http://schemas.microsoft.com/office/drawing/2014/main" id="{D1B247FC-DC60-42D2-9E28-E0F16F434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661025"/>
            <a:ext cx="720725" cy="105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15000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50" autoRev="1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" dur="250" autoRev="1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50" autoRev="1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>
            <a:extLst>
              <a:ext uri="{FF2B5EF4-FFF2-40B4-BE49-F238E27FC236}">
                <a16:creationId xmlns:a16="http://schemas.microsoft.com/office/drawing/2014/main" id="{395F6223-7639-4989-A98C-70BB2E359B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5" y="549275"/>
            <a:ext cx="8713788" cy="2374900"/>
          </a:xfrm>
        </p:spPr>
        <p:txBody>
          <a:bodyPr/>
          <a:lstStyle/>
          <a:p>
            <a:r>
              <a:rPr lang="fr-FR" altLang="ru-RU" sz="4000" i="1">
                <a:solidFill>
                  <a:srgbClr val="CC3300"/>
                </a:solidFill>
                <a:latin typeface="Lucida Calligraphy" panose="03010101010101010101" pitchFamily="66" charset="0"/>
              </a:rPr>
              <a:t>Merci</a:t>
            </a:r>
            <a:r>
              <a:rPr lang="fr-FR" altLang="ru-RU" sz="3200" i="1">
                <a:solidFill>
                  <a:srgbClr val="CC3300"/>
                </a:solidFill>
                <a:latin typeface="Lucida Calligraphy" panose="03010101010101010101" pitchFamily="66" charset="0"/>
              </a:rPr>
              <a:t> </a:t>
            </a:r>
            <a:r>
              <a:rPr lang="fr-FR" altLang="ru-RU" sz="2800" i="1">
                <a:latin typeface="Lucida Calligraphy" panose="03010101010101010101" pitchFamily="66" charset="0"/>
              </a:rPr>
              <a:t>à tous les participants </a:t>
            </a:r>
            <a:br>
              <a:rPr lang="fr-FR" altLang="ru-RU" sz="2800" i="1">
                <a:latin typeface="Lucida Calligraphy" panose="03010101010101010101" pitchFamily="66" charset="0"/>
              </a:rPr>
            </a:br>
            <a:br>
              <a:rPr lang="fr-FR" altLang="ru-RU" sz="2800" i="1">
                <a:latin typeface="Lucida Calligraphy" panose="03010101010101010101" pitchFamily="66" charset="0"/>
              </a:rPr>
            </a:br>
            <a:r>
              <a:rPr lang="fr-FR" altLang="ru-RU" sz="2800" i="1">
                <a:latin typeface="Lucida Calligraphy" panose="03010101010101010101" pitchFamily="66" charset="0"/>
              </a:rPr>
              <a:t>pour leur intérêt  et leur bonne humeur </a:t>
            </a:r>
            <a:br>
              <a:rPr lang="fr-FR" altLang="ru-RU" sz="2800" i="1">
                <a:latin typeface="Lucida Calligraphy" panose="03010101010101010101" pitchFamily="66" charset="0"/>
              </a:rPr>
            </a:br>
            <a:br>
              <a:rPr lang="fr-FR" altLang="ru-RU" sz="2800" i="1">
                <a:latin typeface="Lucida Calligraphy" panose="03010101010101010101" pitchFamily="66" charset="0"/>
              </a:rPr>
            </a:br>
            <a:r>
              <a:rPr lang="fr-FR" altLang="ru-RU" sz="2800" i="1">
                <a:latin typeface="Lucida Calligraphy" panose="03010101010101010101" pitchFamily="66" charset="0"/>
              </a:rPr>
              <a:t>qui ont fait de cette journée </a:t>
            </a:r>
            <a:br>
              <a:rPr lang="fr-FR" altLang="ru-RU" sz="2800" i="1">
                <a:latin typeface="Lucida Calligraphy" panose="03010101010101010101" pitchFamily="66" charset="0"/>
              </a:rPr>
            </a:br>
            <a:br>
              <a:rPr lang="fr-FR" altLang="ru-RU" sz="2800" i="1">
                <a:latin typeface="Lucida Calligraphy" panose="03010101010101010101" pitchFamily="66" charset="0"/>
              </a:rPr>
            </a:br>
            <a:r>
              <a:rPr lang="fr-FR" altLang="ru-RU" sz="2800" i="1">
                <a:latin typeface="Lucida Calligraphy" panose="03010101010101010101" pitchFamily="66" charset="0"/>
              </a:rPr>
              <a:t>un joli souvenir.</a:t>
            </a:r>
          </a:p>
        </p:txBody>
      </p:sp>
      <p:pic>
        <p:nvPicPr>
          <p:cNvPr id="36870" name="Picture 6" descr="barre14">
            <a:extLst>
              <a:ext uri="{FF2B5EF4-FFF2-40B4-BE49-F238E27FC236}">
                <a16:creationId xmlns:a16="http://schemas.microsoft.com/office/drawing/2014/main" id="{59FF9F34-80C1-480D-9168-E4E44816DD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3429000"/>
            <a:ext cx="400050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71" name="Text Box 7">
            <a:extLst>
              <a:ext uri="{FF2B5EF4-FFF2-40B4-BE49-F238E27FC236}">
                <a16:creationId xmlns:a16="http://schemas.microsoft.com/office/drawing/2014/main" id="{12208C1C-5D01-42E4-AC9F-6B6DBD9272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0913" y="5124450"/>
            <a:ext cx="6218237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ru-RU" i="1">
                <a:solidFill>
                  <a:srgbClr val="CC3300"/>
                </a:solidFill>
                <a:latin typeface="Lucida Calligraphy" panose="03010101010101010101" pitchFamily="66" charset="0"/>
              </a:rPr>
              <a:t>L’ Hermione prendra la mer en 2011 pour refaire</a:t>
            </a:r>
          </a:p>
          <a:p>
            <a:endParaRPr lang="fr-FR" altLang="ru-RU" i="1">
              <a:solidFill>
                <a:srgbClr val="CC3300"/>
              </a:solidFill>
              <a:latin typeface="Lucida Calligraphy" panose="03010101010101010101" pitchFamily="66" charset="0"/>
            </a:endParaRPr>
          </a:p>
          <a:p>
            <a:r>
              <a:rPr lang="fr-FR" altLang="ru-RU" i="1">
                <a:solidFill>
                  <a:srgbClr val="CC3300"/>
                </a:solidFill>
                <a:latin typeface="Lucida Calligraphy" panose="03010101010101010101" pitchFamily="66" charset="0"/>
              </a:rPr>
              <a:t>En sens inverse le trajet du marquis de Lafayette.</a:t>
            </a:r>
          </a:p>
        </p:txBody>
      </p:sp>
    </p:spTree>
  </p:cSld>
  <p:clrMapOvr>
    <a:masterClrMapping/>
  </p:clrMapOvr>
  <p:transition spd="slow" advClick="0" advTm="13000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03 -0.02533  0.007 -0.04933  0.015 -0.04933  C 0.024 -0.04933  0.027 -0.02533  0.03 0  C 0.034 0.028  0.037 0.056  0.047 0.056  C 0.056 0.056  0.059 0.028  0.063 0  C 0.065 -0.02533  0.069 -0.04933  0.078 -0.04933  C 0.086 -0.04933  0.09 -0.02533  0.093 0  C 0.096 0.028  0.1 0.056  0.109 0.056  C 0.118 0.056  0.125 0  0.125 0  C 0.128 -0.02533  0.131 -0.04933  0.14 -0.04933  C 0.149 -0.04933  0.152 -0.02533  0.155 0  C 0.159 0.028  0.162 0.056  0.172 0.056  C 0.181 0.056  0.184 0.028  0.187 0  C 0.191 -0.02533  0.194 -0.04933  0.203 -0.04933  C 0.211 -0.04933  0.215 -0.02533  0.218 0  C 0.221 0.028  0.225 0.056  0.234 0.056  C 0.243 0.056  0.246 0.028  0.25 0  E" pathEditMode="relative" ptsTypes="">
                                      <p:cBhvr>
                                        <p:cTn id="13" dur="2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1B01B927-B859-4B37-8EF6-317F31D9AE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692150"/>
            <a:ext cx="8229600" cy="2881313"/>
          </a:xfrm>
        </p:spPr>
        <p:txBody>
          <a:bodyPr/>
          <a:lstStyle/>
          <a:p>
            <a:r>
              <a:rPr lang="fr-FR" altLang="ru-RU" sz="8000">
                <a:latin typeface="Cracked Johnnie" pitchFamily="2" charset="0"/>
              </a:rPr>
              <a:t>    F  i  n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645BA5A4-30DB-46E3-A365-C5D4CEB0D5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4365625"/>
            <a:ext cx="8229600" cy="19431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fr-FR" altLang="ru-RU" sz="1600">
                <a:latin typeface="Lucida Calligraphy" panose="03010101010101010101" pitchFamily="66" charset="0"/>
              </a:rPr>
              <a:t>Pour tout savoir sur l’ ‘Hermione :</a:t>
            </a:r>
          </a:p>
          <a:p>
            <a:pPr>
              <a:lnSpc>
                <a:spcPct val="90000"/>
              </a:lnSpc>
            </a:pPr>
            <a:endParaRPr lang="fr-FR" altLang="ru-RU" sz="1600">
              <a:latin typeface="Lucida Calligraphy" panose="03010101010101010101" pitchFamily="66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fr-FR" altLang="ru-RU" sz="1600">
                <a:latin typeface="Lucida Calligraphy" panose="03010101010101010101" pitchFamily="66" charset="0"/>
                <a:hlinkClick r:id="rId4"/>
              </a:rPr>
              <a:t>www.hermione.com</a:t>
            </a:r>
            <a:r>
              <a:rPr lang="fr-FR" altLang="ru-RU" sz="1600">
                <a:latin typeface="Lucida Calligraphy" panose="03010101010101010101" pitchFamily="66" charset="0"/>
              </a:rPr>
              <a:t>   </a:t>
            </a:r>
          </a:p>
          <a:p>
            <a:pPr>
              <a:lnSpc>
                <a:spcPct val="90000"/>
              </a:lnSpc>
              <a:buFontTx/>
              <a:buNone/>
            </a:pPr>
            <a:endParaRPr lang="fr-FR" altLang="ru-RU" sz="1600">
              <a:latin typeface="Lucida Calligraphy" panose="03010101010101010101" pitchFamily="66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fr-FR" altLang="ru-RU" sz="1600">
              <a:latin typeface="Lucida Calligraphy" panose="03010101010101010101" pitchFamily="66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fr-FR" altLang="ru-RU" sz="1600">
                <a:latin typeface="Lucida Calligraphy" panose="03010101010101010101" pitchFamily="66" charset="0"/>
              </a:rPr>
              <a:t>                                                                    réalisation Colette Rouquette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fr-FR" altLang="ru-RU" sz="1600">
                <a:latin typeface="Lucida Calligraphy" panose="03010101010101010101" pitchFamily="66" charset="0"/>
              </a:rPr>
              <a:t>                                                                             </a:t>
            </a:r>
            <a:r>
              <a:rPr lang="fr-FR" altLang="ru-RU" sz="1200">
                <a:latin typeface="Lucida Calligraphy" panose="03010101010101010101" pitchFamily="66" charset="0"/>
              </a:rPr>
              <a:t>colette.bros@wanadoo.fr</a:t>
            </a:r>
            <a:r>
              <a:rPr lang="fr-FR" altLang="ru-RU" sz="1600">
                <a:latin typeface="Lucida Calligraphy" panose="03010101010101010101" pitchFamily="66" charset="0"/>
              </a:rPr>
              <a:t>                          </a:t>
            </a:r>
          </a:p>
        </p:txBody>
      </p:sp>
    </p:spTree>
  </p:cSld>
  <p:clrMapOvr>
    <a:masterClrMapping/>
  </p:clrMapOvr>
  <p:transition spd="slow" advClick="0" advTm="25000">
    <p:plus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4" name="Rectangle 12">
            <a:extLst>
              <a:ext uri="{FF2B5EF4-FFF2-40B4-BE49-F238E27FC236}">
                <a16:creationId xmlns:a16="http://schemas.microsoft.com/office/drawing/2014/main" id="{66819CD2-BD70-414A-9D6C-63355BA84C4C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fr-FR" altLang="ru-RU" i="1">
                <a:latin typeface="Lucida Calligraphy" panose="03010101010101010101" pitchFamily="66" charset="0"/>
              </a:rPr>
              <a:t>Une journée bien remplie</a:t>
            </a:r>
          </a:p>
        </p:txBody>
      </p:sp>
      <p:pic>
        <p:nvPicPr>
          <p:cNvPr id="3081" name="Picture 9" descr="P1010716">
            <a:extLst>
              <a:ext uri="{FF2B5EF4-FFF2-40B4-BE49-F238E27FC236}">
                <a16:creationId xmlns:a16="http://schemas.microsoft.com/office/drawing/2014/main" id="{8E226D3C-FB65-4C4C-A2FB-EC4935DB13DA}"/>
              </a:ext>
            </a:extLst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9338" y="1773238"/>
            <a:ext cx="3128962" cy="2346325"/>
          </a:xfrm>
          <a:noFill/>
          <a:ln w="38100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82" name="Picture 10" descr="P1010717">
            <a:extLst>
              <a:ext uri="{FF2B5EF4-FFF2-40B4-BE49-F238E27FC236}">
                <a16:creationId xmlns:a16="http://schemas.microsoft.com/office/drawing/2014/main" id="{85DF500A-6CDF-40F0-9D97-226101D787FE}"/>
              </a:ext>
            </a:extLst>
          </p:cNvPr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3916363"/>
            <a:ext cx="3240087" cy="2430462"/>
          </a:xfrm>
          <a:noFill/>
          <a:ln w="38100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7" name="Rectangle 5">
            <a:extLst>
              <a:ext uri="{FF2B5EF4-FFF2-40B4-BE49-F238E27FC236}">
                <a16:creationId xmlns:a16="http://schemas.microsoft.com/office/drawing/2014/main" id="{90AB984B-9967-458F-8679-7FA03481F065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50825" y="1989138"/>
            <a:ext cx="4249738" cy="1584325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fr-FR" altLang="ru-RU" sz="2000"/>
          </a:p>
          <a:p>
            <a:pPr>
              <a:lnSpc>
                <a:spcPct val="80000"/>
              </a:lnSpc>
              <a:buFontTx/>
              <a:buNone/>
            </a:pPr>
            <a:endParaRPr lang="fr-FR" altLang="ru-RU" sz="2000"/>
          </a:p>
          <a:p>
            <a:pPr>
              <a:lnSpc>
                <a:spcPct val="80000"/>
              </a:lnSpc>
              <a:buFontTx/>
              <a:buNone/>
            </a:pPr>
            <a:r>
              <a:rPr lang="fr-FR" altLang="ru-RU" sz="2000" i="1"/>
              <a:t>Après 1 h ½ de route et un temps maussade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fr-FR" altLang="ru-RU" sz="2000" i="1"/>
              <a:t>La pause café a été la bienvenue …</a:t>
            </a:r>
          </a:p>
        </p:txBody>
      </p:sp>
      <p:pic>
        <p:nvPicPr>
          <p:cNvPr id="3087" name="Picture 15" descr="P1010718">
            <a:extLst>
              <a:ext uri="{FF2B5EF4-FFF2-40B4-BE49-F238E27FC236}">
                <a16:creationId xmlns:a16="http://schemas.microsoft.com/office/drawing/2014/main" id="{3AF8F8C5-3887-441F-99C4-7853D82CC4D9}"/>
              </a:ext>
            </a:extLst>
          </p:cNvPr>
          <p:cNvPicPr>
            <a:picLocks noChangeAspect="1" noChangeArrowheads="1"/>
          </p:cNvPicPr>
          <p:nvPr>
            <p:ph sz="quarter" idx="4"/>
          </p:nvPr>
        </p:nvPicPr>
        <p:blipFill>
          <a:blip r:embed="rId5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9338" y="4311650"/>
            <a:ext cx="3148012" cy="2359025"/>
          </a:xfrm>
          <a:noFill/>
          <a:ln w="38100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88" name="Picture 16" descr="image141">
            <a:extLst>
              <a:ext uri="{FF2B5EF4-FFF2-40B4-BE49-F238E27FC236}">
                <a16:creationId xmlns:a16="http://schemas.microsoft.com/office/drawing/2014/main" id="{D7670BE4-2F8D-4628-9D0B-E5ADC9D3366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628775"/>
            <a:ext cx="1368425" cy="90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15000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9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7" presetID="49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4" presetID="49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800" decel="100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800" decel="1000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4" grpId="0"/>
      <p:bldP spid="3077" grpId="0" uiExpand="1" build="p" rev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>
            <a:extLst>
              <a:ext uri="{FF2B5EF4-FFF2-40B4-BE49-F238E27FC236}">
                <a16:creationId xmlns:a16="http://schemas.microsoft.com/office/drawing/2014/main" id="{EA12FFEA-405B-4B1F-9F66-14CC82E290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ru-RU" sz="2400" i="1">
                <a:solidFill>
                  <a:srgbClr val="E95817"/>
                </a:solidFill>
                <a:latin typeface="Lucida Calligraphy" panose="03010101010101010101" pitchFamily="66" charset="0"/>
              </a:rPr>
              <a:t>          </a:t>
            </a:r>
            <a:r>
              <a:rPr lang="fr-FR" altLang="ru-RU" sz="2800" i="1">
                <a:solidFill>
                  <a:srgbClr val="E95817"/>
                </a:solidFill>
                <a:latin typeface="Lucida Calligraphy" panose="03010101010101010101" pitchFamily="66" charset="0"/>
              </a:rPr>
              <a:t>Le magnifique port de La Rochelle</a:t>
            </a:r>
          </a:p>
        </p:txBody>
      </p:sp>
      <p:pic>
        <p:nvPicPr>
          <p:cNvPr id="7176" name="Picture 8" descr="IMG_3685">
            <a:extLst>
              <a:ext uri="{FF2B5EF4-FFF2-40B4-BE49-F238E27FC236}">
                <a16:creationId xmlns:a16="http://schemas.microsoft.com/office/drawing/2014/main" id="{2348E4A9-8DA7-492D-BD85-B5E28130F4DC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lum bright="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614613"/>
            <a:ext cx="4038600" cy="2693987"/>
          </a:xfrm>
          <a:noFill/>
          <a:ln w="57150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7" name="Picture 9" descr="IMG_3659">
            <a:extLst>
              <a:ext uri="{FF2B5EF4-FFF2-40B4-BE49-F238E27FC236}">
                <a16:creationId xmlns:a16="http://schemas.microsoft.com/office/drawing/2014/main" id="{C4FB7691-7159-4F7C-B834-40ED9D3656FA}"/>
              </a:ext>
            </a:extLst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4">
            <a:lum bright="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1600" y="1905000"/>
            <a:ext cx="2970213" cy="1981200"/>
          </a:xfrm>
          <a:noFill/>
          <a:ln w="57150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8" name="Picture 10" descr="IMG_3684">
            <a:extLst>
              <a:ext uri="{FF2B5EF4-FFF2-40B4-BE49-F238E27FC236}">
                <a16:creationId xmlns:a16="http://schemas.microsoft.com/office/drawing/2014/main" id="{65399DAF-206F-4F26-95BB-662404D66386}"/>
              </a:ext>
            </a:extLst>
          </p:cNvPr>
          <p:cNvPicPr>
            <a:picLocks noChangeAspect="1" noChangeArrowheads="1"/>
          </p:cNvPicPr>
          <p:nvPr>
            <p:ph sz="quarter" idx="3"/>
          </p:nvPr>
        </p:nvPicPr>
        <p:blipFill>
          <a:blip r:embed="rId5">
            <a:lum bright="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1600" y="4038600"/>
            <a:ext cx="2970213" cy="1981200"/>
          </a:xfrm>
          <a:noFill/>
          <a:ln w="57150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9" name="Text Box 11">
            <a:extLst>
              <a:ext uri="{FF2B5EF4-FFF2-40B4-BE49-F238E27FC236}">
                <a16:creationId xmlns:a16="http://schemas.microsoft.com/office/drawing/2014/main" id="{2B94A05F-AEAF-4CED-AAF8-5AC7FA15A2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038" y="1739900"/>
            <a:ext cx="18208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ru-RU" i="1">
                <a:solidFill>
                  <a:srgbClr val="E95817"/>
                </a:solidFill>
                <a:latin typeface="Lucida Calligraphy" panose="03010101010101010101" pitchFamily="66" charset="0"/>
              </a:rPr>
              <a:t>Sous  le soleil </a:t>
            </a:r>
          </a:p>
        </p:txBody>
      </p:sp>
    </p:spTree>
  </p:cSld>
  <p:clrMapOvr>
    <a:masterClrMapping/>
  </p:clrMapOvr>
  <p:transition spd="slow" advClick="0" advTm="15000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1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>
            <a:extLst>
              <a:ext uri="{FF2B5EF4-FFF2-40B4-BE49-F238E27FC236}">
                <a16:creationId xmlns:a16="http://schemas.microsoft.com/office/drawing/2014/main" id="{CA27415D-BCE2-47E5-9552-36D2903245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473075"/>
          </a:xfrm>
        </p:spPr>
        <p:txBody>
          <a:bodyPr/>
          <a:lstStyle/>
          <a:p>
            <a:r>
              <a:rPr lang="fr-FR" altLang="ru-RU" sz="2400" i="1">
                <a:solidFill>
                  <a:srgbClr val="CC3300"/>
                </a:solidFill>
                <a:latin typeface="Lucida Calligraphy" panose="03010101010101010101" pitchFamily="66" charset="0"/>
              </a:rPr>
              <a:t>Des voiliers qui font rêver</a:t>
            </a:r>
          </a:p>
        </p:txBody>
      </p:sp>
      <p:pic>
        <p:nvPicPr>
          <p:cNvPr id="18439" name="Picture 7" descr="IMG_3695">
            <a:extLst>
              <a:ext uri="{FF2B5EF4-FFF2-40B4-BE49-F238E27FC236}">
                <a16:creationId xmlns:a16="http://schemas.microsoft.com/office/drawing/2014/main" id="{B1F1E9C6-0E90-4350-B47E-DAFE9C9920CE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lum bright="18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981075"/>
            <a:ext cx="3551237" cy="5327650"/>
          </a:xfrm>
          <a:noFill/>
          <a:ln w="38100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40" name="Picture 8" descr="IMG_3696">
            <a:extLst>
              <a:ext uri="{FF2B5EF4-FFF2-40B4-BE49-F238E27FC236}">
                <a16:creationId xmlns:a16="http://schemas.microsoft.com/office/drawing/2014/main" id="{A1A513AF-72AE-496B-9BF5-323C0D4FE96E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4">
            <a:lum bright="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19700" y="981075"/>
            <a:ext cx="3503613" cy="5256213"/>
          </a:xfrm>
          <a:noFill/>
          <a:ln w="38100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44" name="Picture 12" descr="69217">
            <a:extLst>
              <a:ext uri="{FF2B5EF4-FFF2-40B4-BE49-F238E27FC236}">
                <a16:creationId xmlns:a16="http://schemas.microsoft.com/office/drawing/2014/main" id="{D19260D9-4F99-4CE0-B5AB-AB11B30C9ED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5516563"/>
            <a:ext cx="828675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15000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decel="100000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decel="100000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>
            <a:extLst>
              <a:ext uri="{FF2B5EF4-FFF2-40B4-BE49-F238E27FC236}">
                <a16:creationId xmlns:a16="http://schemas.microsoft.com/office/drawing/2014/main" id="{6CB8DDF3-7AD1-4BDF-A4DD-FFDB76ECD2A0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fr-FR" altLang="ru-RU" sz="2400" i="1">
                <a:solidFill>
                  <a:srgbClr val="CC3300"/>
                </a:solidFill>
                <a:latin typeface="Lucida Calligraphy" panose="03010101010101010101" pitchFamily="66" charset="0"/>
              </a:rPr>
              <a:t>              Promenade dans la vieille ville</a:t>
            </a:r>
          </a:p>
        </p:txBody>
      </p:sp>
      <p:pic>
        <p:nvPicPr>
          <p:cNvPr id="10249" name="Picture 9" descr="IMG_3665">
            <a:extLst>
              <a:ext uri="{FF2B5EF4-FFF2-40B4-BE49-F238E27FC236}">
                <a16:creationId xmlns:a16="http://schemas.microsoft.com/office/drawing/2014/main" id="{4D68509E-B802-4CB7-A231-AED5F62A83E0}"/>
              </a:ext>
            </a:extLst>
          </p:cNvPr>
          <p:cNvPicPr>
            <a:picLocks noChangeAspect="1" noChangeArrowheads="1"/>
          </p:cNvPicPr>
          <p:nvPr>
            <p:ph sz="quarter" idx="1"/>
          </p:nvPr>
        </p:nvPicPr>
        <p:blipFill>
          <a:blip r:embed="rId3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1341438"/>
            <a:ext cx="3781425" cy="2522537"/>
          </a:xfrm>
          <a:noFill/>
          <a:ln w="38100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50" name="Picture 10" descr="IMG_3677">
            <a:extLst>
              <a:ext uri="{FF2B5EF4-FFF2-40B4-BE49-F238E27FC236}">
                <a16:creationId xmlns:a16="http://schemas.microsoft.com/office/drawing/2014/main" id="{DC59AEB2-17FF-4C91-AD54-FF2755AE7BF3}"/>
              </a:ext>
            </a:extLst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4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6825" y="1557338"/>
            <a:ext cx="1320800" cy="1981200"/>
          </a:xfrm>
          <a:noFill/>
          <a:ln w="38100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51" name="Picture 11" descr="IMG_3673">
            <a:extLst>
              <a:ext uri="{FF2B5EF4-FFF2-40B4-BE49-F238E27FC236}">
                <a16:creationId xmlns:a16="http://schemas.microsoft.com/office/drawing/2014/main" id="{FEEFF82A-0CF1-4D6D-9B6D-F4EFDEE3C87A}"/>
              </a:ext>
            </a:extLst>
          </p:cNvPr>
          <p:cNvPicPr>
            <a:picLocks noChangeAspect="1" noChangeArrowheads="1"/>
          </p:cNvPicPr>
          <p:nvPr>
            <p:ph sz="quarter" idx="3"/>
          </p:nvPr>
        </p:nvPicPr>
        <p:blipFill>
          <a:blip r:embed="rId5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92950" y="1557338"/>
            <a:ext cx="1320800" cy="1981200"/>
          </a:xfrm>
          <a:noFill/>
          <a:ln w="38100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52" name="Picture 12" descr="IMG_3682">
            <a:extLst>
              <a:ext uri="{FF2B5EF4-FFF2-40B4-BE49-F238E27FC236}">
                <a16:creationId xmlns:a16="http://schemas.microsoft.com/office/drawing/2014/main" id="{0A9BD68E-98E8-441F-8463-704C1A255774}"/>
              </a:ext>
            </a:extLst>
          </p:cNvPr>
          <p:cNvPicPr>
            <a:picLocks noChangeAspect="1" noChangeArrowheads="1"/>
          </p:cNvPicPr>
          <p:nvPr>
            <p:ph sz="quarter" idx="4"/>
          </p:nvPr>
        </p:nvPicPr>
        <p:blipFill>
          <a:blip r:embed="rId6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7900" y="4029075"/>
            <a:ext cx="3814763" cy="2544763"/>
          </a:xfrm>
          <a:noFill/>
          <a:ln w="57150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53" name="Picture 13" descr="IMG_3687">
            <a:extLst>
              <a:ext uri="{FF2B5EF4-FFF2-40B4-BE49-F238E27FC236}">
                <a16:creationId xmlns:a16="http://schemas.microsoft.com/office/drawing/2014/main" id="{534E97CC-1C88-464A-ABD9-B995F981B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005263"/>
            <a:ext cx="3848100" cy="2566987"/>
          </a:xfrm>
          <a:prstGeom prst="rect">
            <a:avLst/>
          </a:prstGeom>
          <a:noFill/>
          <a:ln w="57150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15000">
    <p:plus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>
            <a:extLst>
              <a:ext uri="{FF2B5EF4-FFF2-40B4-BE49-F238E27FC236}">
                <a16:creationId xmlns:a16="http://schemas.microsoft.com/office/drawing/2014/main" id="{6BFAAA5F-9FC7-4ED1-88C8-0FEE0FCDF3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31752" name="Picture 8" descr="IMG_3667">
            <a:extLst>
              <a:ext uri="{FF2B5EF4-FFF2-40B4-BE49-F238E27FC236}">
                <a16:creationId xmlns:a16="http://schemas.microsoft.com/office/drawing/2014/main" id="{C3ADEF60-7E53-45A2-BF14-97D812B4C133}"/>
              </a:ext>
            </a:extLst>
          </p:cNvPr>
          <p:cNvPicPr>
            <a:picLocks noChangeAspect="1" noChangeArrowheads="1"/>
          </p:cNvPicPr>
          <p:nvPr>
            <p:ph sz="quarter" idx="1"/>
          </p:nvPr>
        </p:nvPicPr>
        <p:blipFill>
          <a:blip r:embed="rId3">
            <a:lum bright="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5963" y="4437063"/>
            <a:ext cx="2970212" cy="1981200"/>
          </a:xfrm>
          <a:noFill/>
          <a:ln w="38100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753" name="Picture 9" descr="IMG_3668">
            <a:extLst>
              <a:ext uri="{FF2B5EF4-FFF2-40B4-BE49-F238E27FC236}">
                <a16:creationId xmlns:a16="http://schemas.microsoft.com/office/drawing/2014/main" id="{15A0100D-720B-495A-84B1-CF9E924AF35B}"/>
              </a:ext>
            </a:extLst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4">
            <a:lum bright="24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5963" y="333375"/>
            <a:ext cx="2970212" cy="1981200"/>
          </a:xfrm>
          <a:noFill/>
          <a:ln w="38100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754" name="Picture 10" descr="IMG_3678">
            <a:extLst>
              <a:ext uri="{FF2B5EF4-FFF2-40B4-BE49-F238E27FC236}">
                <a16:creationId xmlns:a16="http://schemas.microsoft.com/office/drawing/2014/main" id="{08AC50A9-7E42-4854-8713-08A765988DAC}"/>
              </a:ext>
            </a:extLst>
          </p:cNvPr>
          <p:cNvPicPr>
            <a:picLocks noChangeAspect="1" noChangeArrowheads="1"/>
          </p:cNvPicPr>
          <p:nvPr>
            <p:ph sz="half" idx="3"/>
          </p:nvPr>
        </p:nvPicPr>
        <p:blipFill>
          <a:blip r:embed="rId5">
            <a:lum bright="24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15888"/>
            <a:ext cx="5256213" cy="3506787"/>
          </a:xfrm>
          <a:noFill/>
          <a:ln w="57150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755" name="Picture 11" descr="IMG_3672">
            <a:extLst>
              <a:ext uri="{FF2B5EF4-FFF2-40B4-BE49-F238E27FC236}">
                <a16:creationId xmlns:a16="http://schemas.microsoft.com/office/drawing/2014/main" id="{E7F545BE-F894-49AB-B317-CAE960C010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lum bright="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2708275"/>
            <a:ext cx="2047875" cy="1366838"/>
          </a:xfrm>
          <a:prstGeom prst="rect">
            <a:avLst/>
          </a:prstGeom>
          <a:noFill/>
          <a:ln w="2857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6" name="Picture 12" descr="IMG_3681">
            <a:extLst>
              <a:ext uri="{FF2B5EF4-FFF2-40B4-BE49-F238E27FC236}">
                <a16:creationId xmlns:a16="http://schemas.microsoft.com/office/drawing/2014/main" id="{8D196445-64A0-4163-9663-6D15163709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810000"/>
            <a:ext cx="4424362" cy="2951163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>
            <a:extLst>
              <a:ext uri="{FF2B5EF4-FFF2-40B4-BE49-F238E27FC236}">
                <a16:creationId xmlns:a16="http://schemas.microsoft.com/office/drawing/2014/main" id="{C7B850A3-F848-4005-96DD-54BB9537779B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fr-FR" altLang="ru-RU" sz="3200" i="1">
                <a:solidFill>
                  <a:srgbClr val="CC3300"/>
                </a:solidFill>
                <a:latin typeface="Lucida Calligraphy" panose="03010101010101010101" pitchFamily="66" charset="0"/>
              </a:rPr>
              <a:t>Le marché</a:t>
            </a:r>
          </a:p>
        </p:txBody>
      </p:sp>
      <p:pic>
        <p:nvPicPr>
          <p:cNvPr id="12297" name="Picture 9" descr="IMG_3679">
            <a:extLst>
              <a:ext uri="{FF2B5EF4-FFF2-40B4-BE49-F238E27FC236}">
                <a16:creationId xmlns:a16="http://schemas.microsoft.com/office/drawing/2014/main" id="{18D32751-DFAF-4566-906B-7A6948F93385}"/>
              </a:ext>
            </a:extLst>
          </p:cNvPr>
          <p:cNvPicPr>
            <a:picLocks noChangeAspect="1" noChangeArrowheads="1"/>
          </p:cNvPicPr>
          <p:nvPr>
            <p:ph sz="quarter" idx="1"/>
          </p:nvPr>
        </p:nvPicPr>
        <p:blipFill>
          <a:blip r:embed="rId3">
            <a:lum bright="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460500"/>
            <a:ext cx="3330575" cy="2220913"/>
          </a:xfrm>
          <a:noFill/>
          <a:ln w="57150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8" name="Picture 10" descr="IMG_3680">
            <a:extLst>
              <a:ext uri="{FF2B5EF4-FFF2-40B4-BE49-F238E27FC236}">
                <a16:creationId xmlns:a16="http://schemas.microsoft.com/office/drawing/2014/main" id="{D6F6D177-F4EF-4197-833B-AD84B80BABC7}"/>
              </a:ext>
            </a:extLst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4">
            <a:lum bright="18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3438" y="476250"/>
            <a:ext cx="3762375" cy="2509838"/>
          </a:xfrm>
          <a:noFill/>
          <a:ln w="57150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9" name="Picture 11" descr="P1010727">
            <a:extLst>
              <a:ext uri="{FF2B5EF4-FFF2-40B4-BE49-F238E27FC236}">
                <a16:creationId xmlns:a16="http://schemas.microsoft.com/office/drawing/2014/main" id="{D2EF9EA1-7BAA-4A4D-A802-C824E0862258}"/>
              </a:ext>
            </a:extLst>
          </p:cNvPr>
          <p:cNvPicPr>
            <a:picLocks noChangeAspect="1" noChangeArrowheads="1"/>
          </p:cNvPicPr>
          <p:nvPr>
            <p:ph sz="quarter" idx="3"/>
          </p:nvPr>
        </p:nvPicPr>
        <p:blipFill>
          <a:blip r:embed="rId5">
            <a:lum bright="18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8175" y="3933825"/>
            <a:ext cx="1811338" cy="2414588"/>
          </a:xfrm>
          <a:noFill/>
          <a:ln w="57150">
            <a:pattFill prst="solidDmnd">
              <a:fgClr>
                <a:srgbClr val="000000"/>
              </a:fgClr>
              <a:bgClr>
                <a:srgbClr val="FFFFFF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300" name="Picture 12" descr="P1010728">
            <a:extLst>
              <a:ext uri="{FF2B5EF4-FFF2-40B4-BE49-F238E27FC236}">
                <a16:creationId xmlns:a16="http://schemas.microsoft.com/office/drawing/2014/main" id="{1FF78593-5626-4FB6-AADD-7F13586674DD}"/>
              </a:ext>
            </a:extLst>
          </p:cNvPr>
          <p:cNvPicPr>
            <a:picLocks noChangeAspect="1" noChangeArrowheads="1"/>
          </p:cNvPicPr>
          <p:nvPr>
            <p:ph sz="quarter" idx="4"/>
          </p:nvPr>
        </p:nvPicPr>
        <p:blipFill>
          <a:blip r:embed="rId6">
            <a:lum bright="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56100" y="3357563"/>
            <a:ext cx="3649663" cy="2736850"/>
          </a:xfrm>
          <a:noFill/>
          <a:ln w="57150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302" name="Picture 14" descr="image9">
            <a:extLst>
              <a:ext uri="{FF2B5EF4-FFF2-40B4-BE49-F238E27FC236}">
                <a16:creationId xmlns:a16="http://schemas.microsoft.com/office/drawing/2014/main" id="{F5C1B2DD-C131-4A45-BEB7-01123673735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836613"/>
            <a:ext cx="657225" cy="5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4" name="Picture 16" descr="image9">
            <a:extLst>
              <a:ext uri="{FF2B5EF4-FFF2-40B4-BE49-F238E27FC236}">
                <a16:creationId xmlns:a16="http://schemas.microsoft.com/office/drawing/2014/main" id="{EC10ECA8-4339-4FBC-A06A-29145488781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949950"/>
            <a:ext cx="657225" cy="5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5" name="Picture 17" descr="animation%20132">
            <a:extLst>
              <a:ext uri="{FF2B5EF4-FFF2-40B4-BE49-F238E27FC236}">
                <a16:creationId xmlns:a16="http://schemas.microsoft.com/office/drawing/2014/main" id="{A3F41F9C-3D53-43BC-84EF-29A06A9607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373688"/>
            <a:ext cx="1176338" cy="129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29 0.12133  L 0.125 0.12133  L 0.048 0.196  L 0.077 0.31733  L 0 0.24267  L -0.077 0.31733  L -0.048 0.196  L -0.125 0.12133  L -0.029 0.12133  L 0 0  Z" pathEditMode="relative" ptsTypes="">
                                      <p:cBhvr>
                                        <p:cTn id="14" dur="20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>
            <a:extLst>
              <a:ext uri="{FF2B5EF4-FFF2-40B4-BE49-F238E27FC236}">
                <a16:creationId xmlns:a16="http://schemas.microsoft.com/office/drawing/2014/main" id="{D300F783-47CF-4D0F-B28E-3639F89103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-171450"/>
            <a:ext cx="8229600" cy="1384300"/>
          </a:xfrm>
        </p:spPr>
        <p:txBody>
          <a:bodyPr/>
          <a:lstStyle/>
          <a:p>
            <a:r>
              <a:rPr lang="fr-FR" altLang="ru-RU" sz="3200" i="1">
                <a:solidFill>
                  <a:srgbClr val="CC3300"/>
                </a:solidFill>
                <a:latin typeface="Lucida Calligraphy" panose="03010101010101010101" pitchFamily="66" charset="0"/>
              </a:rPr>
              <a:t>Une pause bien méritée</a:t>
            </a:r>
          </a:p>
        </p:txBody>
      </p:sp>
      <p:pic>
        <p:nvPicPr>
          <p:cNvPr id="14349" name="Picture 13" descr="IMG_3720">
            <a:extLst>
              <a:ext uri="{FF2B5EF4-FFF2-40B4-BE49-F238E27FC236}">
                <a16:creationId xmlns:a16="http://schemas.microsoft.com/office/drawing/2014/main" id="{F7476097-7EFE-479F-A88C-E07B35DC223D}"/>
              </a:ext>
            </a:extLst>
          </p:cNvPr>
          <p:cNvPicPr>
            <a:picLocks noChangeAspect="1" noChangeArrowheads="1"/>
          </p:cNvPicPr>
          <p:nvPr>
            <p:ph sz="quarter" idx="3"/>
          </p:nvPr>
        </p:nvPicPr>
        <p:blipFill>
          <a:blip r:embed="rId3">
            <a:lum bright="24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11863" y="657225"/>
            <a:ext cx="2663825" cy="1776413"/>
          </a:xfrm>
          <a:noFill/>
          <a:ln w="285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50" name="Picture 14" descr="IMG_3721">
            <a:extLst>
              <a:ext uri="{FF2B5EF4-FFF2-40B4-BE49-F238E27FC236}">
                <a16:creationId xmlns:a16="http://schemas.microsoft.com/office/drawing/2014/main" id="{09D767C8-6C4D-46B9-B83C-45CA55205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508500"/>
            <a:ext cx="3271838" cy="2182813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1" name="Picture 15" descr="IMG_3723">
            <a:extLst>
              <a:ext uri="{FF2B5EF4-FFF2-40B4-BE49-F238E27FC236}">
                <a16:creationId xmlns:a16="http://schemas.microsoft.com/office/drawing/2014/main" id="{15548139-E2D2-4DDC-A558-69226EA1AD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836613"/>
            <a:ext cx="2808287" cy="1873250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3" name="Picture 17" descr="IMG_3726">
            <a:extLst>
              <a:ext uri="{FF2B5EF4-FFF2-40B4-BE49-F238E27FC236}">
                <a16:creationId xmlns:a16="http://schemas.microsoft.com/office/drawing/2014/main" id="{E149AE61-C1CB-49FB-AD95-4E2C15E912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4652963"/>
            <a:ext cx="2984500" cy="1990725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8" name="Picture 12" descr="IMG_3715">
            <a:extLst>
              <a:ext uri="{FF2B5EF4-FFF2-40B4-BE49-F238E27FC236}">
                <a16:creationId xmlns:a16="http://schemas.microsoft.com/office/drawing/2014/main" id="{EAE55F86-29CD-4745-9635-ADF268B013A9}"/>
              </a:ext>
            </a:extLst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7">
            <a:lum bright="18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55875" y="1989138"/>
            <a:ext cx="4392613" cy="2930525"/>
          </a:xfrm>
          <a:noFill/>
          <a:ln w="285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54" name="Picture 18" descr="MPj04005650000[1]">
            <a:extLst>
              <a:ext uri="{FF2B5EF4-FFF2-40B4-BE49-F238E27FC236}">
                <a16:creationId xmlns:a16="http://schemas.microsoft.com/office/drawing/2014/main" id="{AC03ED87-4D6C-4DC3-AE4C-02DAC77EF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5084763"/>
            <a:ext cx="865187" cy="108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5" name="Picture 19" descr="MCj02092500000[1]">
            <a:extLst>
              <a:ext uri="{FF2B5EF4-FFF2-40B4-BE49-F238E27FC236}">
                <a16:creationId xmlns:a16="http://schemas.microsoft.com/office/drawing/2014/main" id="{569F9B0D-3E2C-43DC-AEAF-CB0AD5F06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141663"/>
            <a:ext cx="936625" cy="887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6" name="Picture 20" descr="MPj01779360000[1]">
            <a:extLst>
              <a:ext uri="{FF2B5EF4-FFF2-40B4-BE49-F238E27FC236}">
                <a16:creationId xmlns:a16="http://schemas.microsoft.com/office/drawing/2014/main" id="{6EE30A0C-73D5-4F2B-8BAC-ACC855E07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3141663"/>
            <a:ext cx="1181100" cy="78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7" name="Picture 21" descr="crabes_010">
            <a:extLst>
              <a:ext uri="{FF2B5EF4-FFF2-40B4-BE49-F238E27FC236}">
                <a16:creationId xmlns:a16="http://schemas.microsoft.com/office/drawing/2014/main" id="{7474CD8E-5826-40F1-B39C-32AA8FE6973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6308725"/>
            <a:ext cx="952500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15000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43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43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5">
            <a:extLst>
              <a:ext uri="{FF2B5EF4-FFF2-40B4-BE49-F238E27FC236}">
                <a16:creationId xmlns:a16="http://schemas.microsoft.com/office/drawing/2014/main" id="{63250274-4B99-4D9B-898D-1A6DDE148C24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>
          <a:xfrm>
            <a:off x="457200" y="292100"/>
            <a:ext cx="8229600" cy="400050"/>
          </a:xfrm>
        </p:spPr>
        <p:txBody>
          <a:bodyPr/>
          <a:lstStyle/>
          <a:p>
            <a:r>
              <a:rPr lang="fr-FR" altLang="ru-RU" sz="2000" i="1">
                <a:solidFill>
                  <a:srgbClr val="CC3300"/>
                </a:solidFill>
                <a:latin typeface="Lucida Calligraphy" panose="03010101010101010101" pitchFamily="66" charset="0"/>
              </a:rPr>
              <a:t>Le chantier de l’’ Hermione et de la Corderie Royale </a:t>
            </a:r>
            <a:br>
              <a:rPr lang="fr-FR" altLang="ru-RU" sz="2000" i="1">
                <a:solidFill>
                  <a:srgbClr val="CC3300"/>
                </a:solidFill>
                <a:latin typeface="Lucida Calligraphy" panose="03010101010101010101" pitchFamily="66" charset="0"/>
              </a:rPr>
            </a:br>
            <a:r>
              <a:rPr lang="fr-FR" altLang="ru-RU" sz="2000" i="1">
                <a:solidFill>
                  <a:srgbClr val="CC3300"/>
                </a:solidFill>
                <a:latin typeface="Lucida Calligraphy" panose="03010101010101010101" pitchFamily="66" charset="0"/>
              </a:rPr>
              <a:t>à Rochefort</a:t>
            </a:r>
          </a:p>
        </p:txBody>
      </p:sp>
      <p:sp>
        <p:nvSpPr>
          <p:cNvPr id="20495" name="Text Box 15">
            <a:extLst>
              <a:ext uri="{FF2B5EF4-FFF2-40B4-BE49-F238E27FC236}">
                <a16:creationId xmlns:a16="http://schemas.microsoft.com/office/drawing/2014/main" id="{AD0692DA-1972-47B0-AC5F-C88886C308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5600" y="3224213"/>
            <a:ext cx="25923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altLang="ru-RU" sz="1400">
                <a:latin typeface="Lucida Calligraphy" panose="03010101010101010101" pitchFamily="66" charset="0"/>
              </a:rPr>
              <a:t>         </a:t>
            </a:r>
            <a:r>
              <a:rPr lang="fr-FR" altLang="ru-RU" sz="1400">
                <a:solidFill>
                  <a:schemeClr val="tx2"/>
                </a:solidFill>
                <a:latin typeface="Lucida Calligraphy" panose="03010101010101010101" pitchFamily="66" charset="0"/>
              </a:rPr>
              <a:t>La maquette</a:t>
            </a:r>
          </a:p>
        </p:txBody>
      </p:sp>
      <p:pic>
        <p:nvPicPr>
          <p:cNvPr id="20496" name="Picture 16" descr="IMG_3742">
            <a:extLst>
              <a:ext uri="{FF2B5EF4-FFF2-40B4-BE49-F238E27FC236}">
                <a16:creationId xmlns:a16="http://schemas.microsoft.com/office/drawing/2014/main" id="{91F3F652-6A8D-45FD-B8B5-70DC32B7FACE}"/>
              </a:ext>
            </a:extLst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6825" y="4221163"/>
            <a:ext cx="2970213" cy="1981200"/>
          </a:xfrm>
          <a:noFill/>
          <a:ln w="57150">
            <a:pattFill prst="lgCheck">
              <a:fgClr>
                <a:srgbClr val="CC3300"/>
              </a:fgClr>
              <a:bgClr>
                <a:srgbClr val="FFFFFF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97" name="Picture 17" descr="IMG_3747">
            <a:extLst>
              <a:ext uri="{FF2B5EF4-FFF2-40B4-BE49-F238E27FC236}">
                <a16:creationId xmlns:a16="http://schemas.microsoft.com/office/drawing/2014/main" id="{E6B1C915-9161-46C3-8094-9721BCABD129}"/>
              </a:ext>
            </a:extLst>
          </p:cNvPr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4221163"/>
            <a:ext cx="2970212" cy="1981200"/>
          </a:xfrm>
          <a:noFill/>
          <a:ln w="57150">
            <a:pattFill prst="lgCheck">
              <a:fgClr>
                <a:srgbClr val="CC3300"/>
              </a:fgClr>
              <a:bgClr>
                <a:srgbClr val="FFFFFF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00" name="Picture 20" descr="IMG_3767">
            <a:extLst>
              <a:ext uri="{FF2B5EF4-FFF2-40B4-BE49-F238E27FC236}">
                <a16:creationId xmlns:a16="http://schemas.microsoft.com/office/drawing/2014/main" id="{851A6F08-2F3D-4777-A46E-18B51783410C}"/>
              </a:ext>
            </a:extLst>
          </p:cNvPr>
          <p:cNvPicPr>
            <a:picLocks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968375"/>
            <a:ext cx="3240087" cy="2160588"/>
          </a:xfrm>
          <a:noFill/>
          <a:ln w="57150">
            <a:pattFill prst="lgCheck">
              <a:fgClr>
                <a:srgbClr val="CC3300"/>
              </a:fgClr>
              <a:bgClr>
                <a:srgbClr val="FFFFFF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01" name="Text Box 21">
            <a:extLst>
              <a:ext uri="{FF2B5EF4-FFF2-40B4-BE49-F238E27FC236}">
                <a16:creationId xmlns:a16="http://schemas.microsoft.com/office/drawing/2014/main" id="{179DE6E5-CFB8-4344-BBBD-8AADBB7004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7175" y="3206750"/>
            <a:ext cx="1162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ru-RU" sz="1400" i="1"/>
              <a:t>L’’ Hermione</a:t>
            </a:r>
          </a:p>
        </p:txBody>
      </p:sp>
      <p:sp>
        <p:nvSpPr>
          <p:cNvPr id="20502" name="Text Box 22">
            <a:extLst>
              <a:ext uri="{FF2B5EF4-FFF2-40B4-BE49-F238E27FC236}">
                <a16:creationId xmlns:a16="http://schemas.microsoft.com/office/drawing/2014/main" id="{EE9CFA7E-5B82-479A-81EC-179813F725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6375400"/>
            <a:ext cx="17287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altLang="ru-RU" sz="1400" i="1"/>
              <a:t>  le    chantier</a:t>
            </a:r>
          </a:p>
        </p:txBody>
      </p:sp>
      <p:pic>
        <p:nvPicPr>
          <p:cNvPr id="20504" name="Picture 24" descr="2007 09 22 - Maquette de la Reconstruc_">
            <a:extLst>
              <a:ext uri="{FF2B5EF4-FFF2-40B4-BE49-F238E27FC236}">
                <a16:creationId xmlns:a16="http://schemas.microsoft.com/office/drawing/2014/main" id="{8019B054-8AB3-4CD1-AAC9-0DB11493722D}"/>
              </a:ext>
            </a:extLst>
          </p:cNvPr>
          <p:cNvPicPr>
            <a:picLocks noChangeAspect="1" noChangeArrowheads="1"/>
          </p:cNvPicPr>
          <p:nvPr>
            <p:ph sz="quarter"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3800" y="981075"/>
            <a:ext cx="2952750" cy="2212975"/>
          </a:xfrm>
          <a:noFill/>
          <a:ln w="57150">
            <a:pattFill prst="lgCheck">
              <a:fgClr>
                <a:srgbClr val="CC3300"/>
              </a:fgClr>
              <a:bgClr>
                <a:srgbClr val="FFFFFF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 advTm="15000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/>
    </p:bldLst>
  </p:timing>
</p:sld>
</file>

<file path=ppt/theme/theme1.xml><?xml version="1.0" encoding="utf-8"?>
<a:theme xmlns:a="http://schemas.openxmlformats.org/drawingml/2006/main" name="Océan">
  <a:themeElements>
    <a:clrScheme name="Océ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é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Océ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é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é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é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é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é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é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é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412</TotalTime>
  <Words>157</Words>
  <Application>Microsoft Office PowerPoint</Application>
  <PresentationFormat>Affichage à l'écran (4:3)</PresentationFormat>
  <Paragraphs>34</Paragraphs>
  <Slides>15</Slides>
  <Notes>15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Océan</vt:lpstr>
      <vt:lpstr>Le voyage à La Rochelle et à Rochefort</vt:lpstr>
      <vt:lpstr>Une journée bien remplie</vt:lpstr>
      <vt:lpstr>          Le magnifique port de La Rochelle</vt:lpstr>
      <vt:lpstr>Des voiliers qui font rêver</vt:lpstr>
      <vt:lpstr>              Promenade dans la vieille ville</vt:lpstr>
      <vt:lpstr>Présentation PowerPoint</vt:lpstr>
      <vt:lpstr>Le marché</vt:lpstr>
      <vt:lpstr>Une pause bien méritée</vt:lpstr>
      <vt:lpstr>Le chantier de l’’ Hermione et de la Corderie Royale  à Rochefort</vt:lpstr>
      <vt:lpstr>Visite du chantier</vt:lpstr>
      <vt:lpstr>Quelques  bons moments …. Une parade  inattendue, un colosse, des retrouvailles et une équipe fatiguée …</vt:lpstr>
      <vt:lpstr>Cordes et bouts …</vt:lpstr>
      <vt:lpstr>Charlie et Roland se souviennent de leur ancien métier …</vt:lpstr>
      <vt:lpstr>Merci à tous les participants   pour leur intérêt  et leur bonne humeur   qui ont fait de cette journée   un joli souvenir.</vt:lpstr>
      <vt:lpstr>    F  i  n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voyage à La Rochelle</dc:title>
  <dc:creator> </dc:creator>
  <cp:lastModifiedBy> </cp:lastModifiedBy>
  <cp:revision>79</cp:revision>
  <dcterms:created xsi:type="dcterms:W3CDTF">2008-02-15T22:11:14Z</dcterms:created>
  <dcterms:modified xsi:type="dcterms:W3CDTF">2018-12-23T10:59:37Z</dcterms:modified>
</cp:coreProperties>
</file>